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TextBox 6"/>
          <p:cNvSpPr txBox="1"/>
          <p:nvPr/>
        </p:nvSpPr>
        <p:spPr>
          <a:xfrm>
            <a:off x="3912829" y="2042705"/>
            <a:ext cx="68162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 hiện phép chia sau:</a:t>
            </a:r>
            <a:endParaRPr 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57738" y="3581400"/>
            <a:ext cx="47580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82 : 2 = </a:t>
            </a:r>
            <a:r>
              <a:rPr lang="en-US" sz="66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endParaRPr lang="en-US" sz="66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93068" y="358140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41</a:t>
            </a:r>
            <a:endParaRPr lang="en-US" sz="66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955</TotalTime>
  <Words>21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2022-08-10T09:10:49Z</dcterms:modified>
</cp:coreProperties>
</file>