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 Light" pitchFamily="34" charset="0"/>
      <p:regular r:id="rId3"/>
      <p:italic r:id="rId4"/>
    </p:embeddedFon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4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1547782" y="3790950"/>
            <a:ext cx="1995316" cy="2017486"/>
            <a:chOff x="700467" y="3429000"/>
            <a:chExt cx="1995316" cy="201748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1411922" y="4336099"/>
              <a:ext cx="5724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7DD0AE33-1DA1-4E0C-B2D0-351CF457D8A1}"/>
              </a:ext>
            </a:extLst>
          </p:cNvPr>
          <p:cNvGrpSpPr/>
          <p:nvPr/>
        </p:nvGrpSpPr>
        <p:grpSpPr>
          <a:xfrm>
            <a:off x="3851899" y="3790950"/>
            <a:ext cx="1995316" cy="2017486"/>
            <a:chOff x="700467" y="3429000"/>
            <a:chExt cx="1995316" cy="2017486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A5A6F241-EFDC-45BC-B15F-D96462A2A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310D3BB-53C7-4199-89B6-3B8E57183A4D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99424FD8-352E-4A7A-A619-D03BADA2C7ED}"/>
              </a:ext>
            </a:extLst>
          </p:cNvPr>
          <p:cNvGrpSpPr/>
          <p:nvPr/>
        </p:nvGrpSpPr>
        <p:grpSpPr>
          <a:xfrm>
            <a:off x="6156018" y="3790950"/>
            <a:ext cx="1995316" cy="2017486"/>
            <a:chOff x="700467" y="3429000"/>
            <a:chExt cx="1995316" cy="2017486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A0199D7E-93F2-43AE-9F8D-C77F24B5C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BD1A5D7A-21FC-468A-BEE5-9ABC9DA7EA13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D8AB041A-3B33-4F9B-AC02-48BAC42D4297}"/>
              </a:ext>
            </a:extLst>
          </p:cNvPr>
          <p:cNvGrpSpPr/>
          <p:nvPr/>
        </p:nvGrpSpPr>
        <p:grpSpPr>
          <a:xfrm>
            <a:off x="8460136" y="3790950"/>
            <a:ext cx="1995316" cy="2017486"/>
            <a:chOff x="700467" y="3429000"/>
            <a:chExt cx="1995316" cy="2017486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xmlns="" id="{B18FDB75-F790-41B6-BCB8-A0D88C55E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392E02B4-42AD-4A75-A715-FA99CF44E153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A6453CF-BD46-4F20-8197-80821EAB8B2E}"/>
              </a:ext>
            </a:extLst>
          </p:cNvPr>
          <p:cNvGrpSpPr/>
          <p:nvPr/>
        </p:nvGrpSpPr>
        <p:grpSpPr>
          <a:xfrm>
            <a:off x="1930400" y="663984"/>
            <a:ext cx="9143085" cy="2017486"/>
            <a:chOff x="1930400" y="663984"/>
            <a:chExt cx="9143085" cy="201748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00597D2C-F7CC-4796-9272-EDE175F24214}"/>
                </a:ext>
              </a:extLst>
            </p:cNvPr>
            <p:cNvSpPr/>
            <p:nvPr/>
          </p:nvSpPr>
          <p:spPr>
            <a:xfrm>
              <a:off x="1930400" y="663984"/>
              <a:ext cx="9143085" cy="2017486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BD53F101-3E09-48A7-9C1A-D241DC18E2BC}"/>
                </a:ext>
              </a:extLst>
            </p:cNvPr>
            <p:cNvSpPr/>
            <p:nvPr/>
          </p:nvSpPr>
          <p:spPr>
            <a:xfrm>
              <a:off x="2089599" y="794613"/>
              <a:ext cx="8824686" cy="1756228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55 giảm đi 5 lần còn lại là: </a:t>
              </a:r>
              <a:endPara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206830"/>
            <a:ext cx="2550840" cy="255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13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 Light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72</cp:revision>
  <dcterms:created xsi:type="dcterms:W3CDTF">2018-01-28T07:11:08Z</dcterms:created>
  <dcterms:modified xsi:type="dcterms:W3CDTF">2022-08-10T09:43:46Z</dcterms:modified>
</cp:coreProperties>
</file>