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 Light" pitchFamily="34" charset="0"/>
      <p:regular r:id="rId3"/>
      <p:italic r:id="rId4"/>
    </p:embeddedFon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3851899" y="3790950"/>
            <a:ext cx="1995316" cy="2017486"/>
            <a:chOff x="700467" y="3429000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1503197" y="4336099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1614536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503198" y="4336099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6156018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503198" y="4336099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8460136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503198" y="4336099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10 giảm đi 2 lần còn bao nhiêu?</a:t>
              </a:r>
              <a:endPara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72</cp:revision>
  <dcterms:created xsi:type="dcterms:W3CDTF">2018-01-28T07:11:08Z</dcterms:created>
  <dcterms:modified xsi:type="dcterms:W3CDTF">2022-08-10T09:47:55Z</dcterms:modified>
</cp:coreProperties>
</file>