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6276638" cy="9144000"/>
  <p:notesSz cx="6858000" cy="9144000"/>
  <p:custDataLst>
    <p:tags r:id="rId3"/>
  </p:custDataLst>
  <p:defaultTextStyle>
    <a:defPPr>
      <a:defRPr lang="en-US"/>
    </a:defPPr>
    <a:lvl1pPr marL="0" algn="l" defTabSz="162690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1pPr>
    <a:lvl2pPr marL="813450" algn="l" defTabSz="162690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2pPr>
    <a:lvl3pPr marL="1626900" algn="l" defTabSz="162690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3pPr>
    <a:lvl4pPr marL="2440351" algn="l" defTabSz="162690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4pPr>
    <a:lvl5pPr marL="3253801" algn="l" defTabSz="162690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5pPr>
    <a:lvl6pPr marL="4067251" algn="l" defTabSz="162690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6pPr>
    <a:lvl7pPr marL="4880701" algn="l" defTabSz="162690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7pPr>
    <a:lvl8pPr marL="5694152" algn="l" defTabSz="162690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8pPr>
    <a:lvl9pPr marL="6507602" algn="l" defTabSz="162690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00CC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234" y="-360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tags" Target="tags/tag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8134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26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03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538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67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807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6941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076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70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1728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275166"/>
            <a:ext cx="3662244" cy="585046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275166"/>
            <a:ext cx="10715453" cy="585046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0838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292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8"/>
            <a:ext cx="13835142" cy="1816100"/>
          </a:xfrm>
        </p:spPr>
        <p:txBody>
          <a:bodyPr anchor="t"/>
          <a:lstStyle>
            <a:lvl1pPr algn="l">
              <a:defRPr sz="71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81345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2pPr>
            <a:lvl3pPr marL="16269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3pPr>
            <a:lvl4pPr marL="2440351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4pPr>
            <a:lvl5pPr marL="3253801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5pPr>
            <a:lvl6pPr marL="4067251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6pPr>
            <a:lvl7pPr marL="4880701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7pPr>
            <a:lvl8pPr marL="5694152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8pPr>
            <a:lvl9pPr marL="6507602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9357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1600201"/>
            <a:ext cx="7188848" cy="4525433"/>
          </a:xfrm>
        </p:spPr>
        <p:txBody>
          <a:bodyPr/>
          <a:lstStyle>
            <a:lvl1pPr>
              <a:defRPr sz="5000"/>
            </a:lvl1pPr>
            <a:lvl2pPr>
              <a:defRPr sz="4300"/>
            </a:lvl2pPr>
            <a:lvl3pPr>
              <a:defRPr sz="36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1600201"/>
            <a:ext cx="7188848" cy="4525433"/>
          </a:xfrm>
        </p:spPr>
        <p:txBody>
          <a:bodyPr/>
          <a:lstStyle>
            <a:lvl1pPr>
              <a:defRPr sz="5000"/>
            </a:lvl1pPr>
            <a:lvl2pPr>
              <a:defRPr sz="4300"/>
            </a:lvl2pPr>
            <a:lvl3pPr>
              <a:defRPr sz="36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801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5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8"/>
            <a:ext cx="7191675" cy="853017"/>
          </a:xfrm>
        </p:spPr>
        <p:txBody>
          <a:bodyPr anchor="b"/>
          <a:lstStyle>
            <a:lvl1pPr marL="0" indent="0">
              <a:buNone/>
              <a:defRPr sz="4300" b="1"/>
            </a:lvl1pPr>
            <a:lvl2pPr marL="813450" indent="0">
              <a:buNone/>
              <a:defRPr sz="3600" b="1"/>
            </a:lvl2pPr>
            <a:lvl3pPr marL="1626900" indent="0">
              <a:buNone/>
              <a:defRPr sz="3200" b="1"/>
            </a:lvl3pPr>
            <a:lvl4pPr marL="2440351" indent="0">
              <a:buNone/>
              <a:defRPr sz="2800" b="1"/>
            </a:lvl4pPr>
            <a:lvl5pPr marL="3253801" indent="0">
              <a:buNone/>
              <a:defRPr sz="2800" b="1"/>
            </a:lvl5pPr>
            <a:lvl6pPr marL="4067251" indent="0">
              <a:buNone/>
              <a:defRPr sz="2800" b="1"/>
            </a:lvl6pPr>
            <a:lvl7pPr marL="4880701" indent="0">
              <a:buNone/>
              <a:defRPr sz="2800" b="1"/>
            </a:lvl7pPr>
            <a:lvl8pPr marL="5694152" indent="0">
              <a:buNone/>
              <a:defRPr sz="2800" b="1"/>
            </a:lvl8pPr>
            <a:lvl9pPr marL="6507602" indent="0">
              <a:buNone/>
              <a:defRPr sz="2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4300"/>
            </a:lvl1pPr>
            <a:lvl2pPr>
              <a:defRPr sz="3600"/>
            </a:lvl2pPr>
            <a:lvl3pPr>
              <a:defRPr sz="32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9" y="2046818"/>
            <a:ext cx="7194500" cy="853017"/>
          </a:xfrm>
        </p:spPr>
        <p:txBody>
          <a:bodyPr anchor="b"/>
          <a:lstStyle>
            <a:lvl1pPr marL="0" indent="0">
              <a:buNone/>
              <a:defRPr sz="4300" b="1"/>
            </a:lvl1pPr>
            <a:lvl2pPr marL="813450" indent="0">
              <a:buNone/>
              <a:defRPr sz="3600" b="1"/>
            </a:lvl2pPr>
            <a:lvl3pPr marL="1626900" indent="0">
              <a:buNone/>
              <a:defRPr sz="3200" b="1"/>
            </a:lvl3pPr>
            <a:lvl4pPr marL="2440351" indent="0">
              <a:buNone/>
              <a:defRPr sz="2800" b="1"/>
            </a:lvl4pPr>
            <a:lvl5pPr marL="3253801" indent="0">
              <a:buNone/>
              <a:defRPr sz="2800" b="1"/>
            </a:lvl5pPr>
            <a:lvl6pPr marL="4067251" indent="0">
              <a:buNone/>
              <a:defRPr sz="2800" b="1"/>
            </a:lvl6pPr>
            <a:lvl7pPr marL="4880701" indent="0">
              <a:buNone/>
              <a:defRPr sz="2800" b="1"/>
            </a:lvl7pPr>
            <a:lvl8pPr marL="5694152" indent="0">
              <a:buNone/>
              <a:defRPr sz="2800" b="1"/>
            </a:lvl8pPr>
            <a:lvl9pPr marL="6507602" indent="0">
              <a:buNone/>
              <a:defRPr sz="2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9" y="2899833"/>
            <a:ext cx="7194500" cy="5268384"/>
          </a:xfrm>
        </p:spPr>
        <p:txBody>
          <a:bodyPr/>
          <a:lstStyle>
            <a:lvl1pPr>
              <a:defRPr sz="4300"/>
            </a:lvl1pPr>
            <a:lvl2pPr>
              <a:defRPr sz="3600"/>
            </a:lvl2pPr>
            <a:lvl3pPr>
              <a:defRPr sz="32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164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071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9122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4" y="364066"/>
            <a:ext cx="5354902" cy="1549401"/>
          </a:xfrm>
        </p:spPr>
        <p:txBody>
          <a:bodyPr anchor="b"/>
          <a:lstStyle>
            <a:lvl1pPr algn="l">
              <a:defRPr sz="36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9"/>
            <a:ext cx="9099093" cy="7804151"/>
          </a:xfrm>
        </p:spPr>
        <p:txBody>
          <a:bodyPr/>
          <a:lstStyle>
            <a:lvl1pPr>
              <a:defRPr sz="5700"/>
            </a:lvl1pPr>
            <a:lvl2pPr>
              <a:defRPr sz="5000"/>
            </a:lvl2pPr>
            <a:lvl3pPr>
              <a:defRPr sz="4300"/>
            </a:lvl3pPr>
            <a:lvl4pPr>
              <a:defRPr sz="3600"/>
            </a:lvl4pPr>
            <a:lvl5pPr>
              <a:defRPr sz="3600"/>
            </a:lvl5pPr>
            <a:lvl6pPr>
              <a:defRPr sz="3600"/>
            </a:lvl6pPr>
            <a:lvl7pPr>
              <a:defRPr sz="3600"/>
            </a:lvl7pPr>
            <a:lvl8pPr>
              <a:defRPr sz="3600"/>
            </a:lvl8pPr>
            <a:lvl9pPr>
              <a:defRPr sz="3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4" y="1913469"/>
            <a:ext cx="5354902" cy="6254750"/>
          </a:xfrm>
        </p:spPr>
        <p:txBody>
          <a:bodyPr/>
          <a:lstStyle>
            <a:lvl1pPr marL="0" indent="0">
              <a:buNone/>
              <a:defRPr sz="2500"/>
            </a:lvl1pPr>
            <a:lvl2pPr marL="813450" indent="0">
              <a:buNone/>
              <a:defRPr sz="2100"/>
            </a:lvl2pPr>
            <a:lvl3pPr marL="1626900" indent="0">
              <a:buNone/>
              <a:defRPr sz="1800"/>
            </a:lvl3pPr>
            <a:lvl4pPr marL="2440351" indent="0">
              <a:buNone/>
              <a:defRPr sz="1600"/>
            </a:lvl4pPr>
            <a:lvl5pPr marL="3253801" indent="0">
              <a:buNone/>
              <a:defRPr sz="1600"/>
            </a:lvl5pPr>
            <a:lvl6pPr marL="4067251" indent="0">
              <a:buNone/>
              <a:defRPr sz="1600"/>
            </a:lvl6pPr>
            <a:lvl7pPr marL="4880701" indent="0">
              <a:buNone/>
              <a:defRPr sz="1600"/>
            </a:lvl7pPr>
            <a:lvl8pPr marL="5694152" indent="0">
              <a:buNone/>
              <a:defRPr sz="1600"/>
            </a:lvl8pPr>
            <a:lvl9pPr marL="6507602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2820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2"/>
          </a:xfrm>
        </p:spPr>
        <p:txBody>
          <a:bodyPr anchor="b"/>
          <a:lstStyle>
            <a:lvl1pPr algn="l">
              <a:defRPr sz="36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700"/>
            </a:lvl1pPr>
            <a:lvl2pPr marL="813450" indent="0">
              <a:buNone/>
              <a:defRPr sz="5000"/>
            </a:lvl2pPr>
            <a:lvl3pPr marL="1626900" indent="0">
              <a:buNone/>
              <a:defRPr sz="4300"/>
            </a:lvl3pPr>
            <a:lvl4pPr marL="2440351" indent="0">
              <a:buNone/>
              <a:defRPr sz="3600"/>
            </a:lvl4pPr>
            <a:lvl5pPr marL="3253801" indent="0">
              <a:buNone/>
              <a:defRPr sz="3600"/>
            </a:lvl5pPr>
            <a:lvl6pPr marL="4067251" indent="0">
              <a:buNone/>
              <a:defRPr sz="3600"/>
            </a:lvl6pPr>
            <a:lvl7pPr marL="4880701" indent="0">
              <a:buNone/>
              <a:defRPr sz="3600"/>
            </a:lvl7pPr>
            <a:lvl8pPr marL="5694152" indent="0">
              <a:buNone/>
              <a:defRPr sz="3600"/>
            </a:lvl8pPr>
            <a:lvl9pPr marL="6507602" indent="0">
              <a:buNone/>
              <a:defRPr sz="36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50"/>
          </a:xfrm>
        </p:spPr>
        <p:txBody>
          <a:bodyPr/>
          <a:lstStyle>
            <a:lvl1pPr marL="0" indent="0">
              <a:buNone/>
              <a:defRPr sz="2500"/>
            </a:lvl1pPr>
            <a:lvl2pPr marL="813450" indent="0">
              <a:buNone/>
              <a:defRPr sz="2100"/>
            </a:lvl2pPr>
            <a:lvl3pPr marL="1626900" indent="0">
              <a:buNone/>
              <a:defRPr sz="1800"/>
            </a:lvl3pPr>
            <a:lvl4pPr marL="2440351" indent="0">
              <a:buNone/>
              <a:defRPr sz="1600"/>
            </a:lvl4pPr>
            <a:lvl5pPr marL="3253801" indent="0">
              <a:buNone/>
              <a:defRPr sz="1600"/>
            </a:lvl5pPr>
            <a:lvl6pPr marL="4067251" indent="0">
              <a:buNone/>
              <a:defRPr sz="1600"/>
            </a:lvl6pPr>
            <a:lvl7pPr marL="4880701" indent="0">
              <a:buNone/>
              <a:defRPr sz="1600"/>
            </a:lvl7pPr>
            <a:lvl8pPr marL="5694152" indent="0">
              <a:buNone/>
              <a:defRPr sz="1600"/>
            </a:lvl8pPr>
            <a:lvl9pPr marL="6507602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715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5"/>
            <a:ext cx="14648974" cy="1524000"/>
          </a:xfrm>
          <a:prstGeom prst="rect">
            <a:avLst/>
          </a:prstGeom>
        </p:spPr>
        <p:txBody>
          <a:bodyPr vert="horz" lIns="162690" tIns="81345" rIns="162690" bIns="81345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2"/>
            <a:ext cx="14648974" cy="6034617"/>
          </a:xfrm>
          <a:prstGeom prst="rect">
            <a:avLst/>
          </a:prstGeom>
        </p:spPr>
        <p:txBody>
          <a:bodyPr vert="horz" lIns="162690" tIns="81345" rIns="162690" bIns="81345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4"/>
          </a:xfrm>
          <a:prstGeom prst="rect">
            <a:avLst/>
          </a:prstGeom>
        </p:spPr>
        <p:txBody>
          <a:bodyPr vert="horz" lIns="162690" tIns="81345" rIns="162690" bIns="81345" rtlCol="0" anchor="ctr"/>
          <a:lstStyle>
            <a:lvl1pPr algn="l">
              <a:defRPr sz="2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4"/>
          </a:xfrm>
          <a:prstGeom prst="rect">
            <a:avLst/>
          </a:prstGeom>
        </p:spPr>
        <p:txBody>
          <a:bodyPr vert="horz" lIns="162690" tIns="81345" rIns="162690" bIns="81345" rtlCol="0" anchor="ctr"/>
          <a:lstStyle>
            <a:lvl1pPr algn="ctr">
              <a:defRPr sz="2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4"/>
          </a:xfrm>
          <a:prstGeom prst="rect">
            <a:avLst/>
          </a:prstGeom>
        </p:spPr>
        <p:txBody>
          <a:bodyPr vert="horz" lIns="162690" tIns="81345" rIns="162690" bIns="81345" rtlCol="0" anchor="ctr"/>
          <a:lstStyle>
            <a:lvl1pPr algn="r">
              <a:defRPr sz="2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304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626900" rtl="0" eaLnBrk="1" latinLnBrk="0" hangingPunct="1">
        <a:spcBef>
          <a:spcPct val="0"/>
        </a:spcBef>
        <a:buNone/>
        <a:defRPr sz="78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10088" indent="-610088" algn="l" defTabSz="1626900" rtl="0" eaLnBrk="1" latinLnBrk="0" hangingPunct="1">
        <a:spcBef>
          <a:spcPct val="20000"/>
        </a:spcBef>
        <a:buFont typeface="Arial" panose="020B0604020202020204" pitchFamily="34" charset="0"/>
        <a:buChar char="•"/>
        <a:defRPr sz="5700" kern="1200">
          <a:solidFill>
            <a:schemeClr val="tx1"/>
          </a:solidFill>
          <a:latin typeface="+mn-lt"/>
          <a:ea typeface="+mn-ea"/>
          <a:cs typeface="+mn-cs"/>
        </a:defRPr>
      </a:lvl1pPr>
      <a:lvl2pPr marL="1321857" indent="-508406" algn="l" defTabSz="1626900" rtl="0" eaLnBrk="1" latinLnBrk="0" hangingPunct="1">
        <a:spcBef>
          <a:spcPct val="20000"/>
        </a:spcBef>
        <a:buFont typeface="Arial" panose="020B0604020202020204" pitchFamily="34" charset="0"/>
        <a:buChar char="–"/>
        <a:defRPr sz="50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2033626" indent="-406725" algn="l" defTabSz="16269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3pPr>
      <a:lvl4pPr marL="2847076" indent="-406725" algn="l" defTabSz="1626900" rtl="0" eaLnBrk="1" latinLnBrk="0" hangingPunct="1">
        <a:spcBef>
          <a:spcPct val="20000"/>
        </a:spcBef>
        <a:buFont typeface="Arial" panose="020B0604020202020204" pitchFamily="34" charset="0"/>
        <a:buChar char="–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60526" indent="-406725" algn="l" defTabSz="1626900" rtl="0" eaLnBrk="1" latinLnBrk="0" hangingPunct="1">
        <a:spcBef>
          <a:spcPct val="20000"/>
        </a:spcBef>
        <a:buFont typeface="Arial" panose="020B0604020202020204" pitchFamily="34" charset="0"/>
        <a:buChar char="»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473976" indent="-406725" algn="l" defTabSz="16269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287427" indent="-406725" algn="l" defTabSz="16269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100877" indent="-406725" algn="l" defTabSz="16269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6914327" indent="-406725" algn="l" defTabSz="16269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6269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13450" algn="l" defTabSz="16269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626900" algn="l" defTabSz="16269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440351" algn="l" defTabSz="16269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53801" algn="l" defTabSz="16269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67251" algn="l" defTabSz="16269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880701" algn="l" defTabSz="16269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694152" algn="l" defTabSz="16269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507602" algn="l" defTabSz="16269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321" y="0"/>
            <a:ext cx="3543656" cy="24384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786519" y="0"/>
            <a:ext cx="3642201" cy="2438401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3185319" y="541868"/>
            <a:ext cx="9901621" cy="189653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62690" tIns="81345" rIns="162690" bIns="81345" rtlCol="0" anchor="ctr"/>
          <a:lstStyle/>
          <a:p>
            <a:pPr algn="ctr"/>
            <a:r>
              <a:rPr lang="en-US" sz="6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 cm = ?mm</a:t>
            </a:r>
            <a:endParaRPr lang="en-US" sz="6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1052037" y="3657600"/>
            <a:ext cx="13868400" cy="230293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62690" tIns="81345" rIns="162690" bIns="81345" rtlCol="0" anchor="ctr"/>
          <a:lstStyle/>
          <a:p>
            <a:pPr algn="ctr"/>
            <a:r>
              <a:rPr lang="en-US" sz="6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8 cm = 80 mm</a:t>
            </a:r>
            <a:endParaRPr lang="en-US" sz="66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4106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11.0&quot;&gt;&lt;object type=&quot;1&quot; unique_id=&quot;10001&quot;&gt;&lt;object type=&quot;2&quot; unique_id=&quot;10002&quot;&gt;&lt;object type=&quot;3&quot; unique_id=&quot;10003&quot;&gt;&lt;property id=&quot;20148&quot; value=&quot;5&quot;/&gt;&lt;property id=&quot;20300&quot; value=&quot;Slide 1&quot;/&gt;&lt;property id=&quot;20307&quot; value=&quot;263&quot;/&gt;&lt;/object&gt;&lt;object type=&quot;3&quot; unique_id=&quot;10004&quot;&gt;&lt;property id=&quot;20148&quot; value=&quot;5&quot;/&gt;&lt;property id=&quot;20300&quot; value=&quot;Slide 2&quot;/&gt;&lt;property id=&quot;20307&quot; value=&quot;256&quot;/&gt;&lt;/object&gt;&lt;object type=&quot;3&quot; unique_id=&quot;10005&quot;&gt;&lt;property id=&quot;20148&quot; value=&quot;5&quot;/&gt;&lt;property id=&quot;20300&quot; value=&quot;Slide 3&quot;/&gt;&lt;property id=&quot;20307&quot; value=&quot;257&quot;/&gt;&lt;/object&gt;&lt;object type=&quot;3&quot; unique_id=&quot;10006&quot;&gt;&lt;property id=&quot;20148&quot; value=&quot;5&quot;/&gt;&lt;property id=&quot;20300&quot; value=&quot;Slide 4&quot;/&gt;&lt;property id=&quot;20307&quot; value=&quot;268&quot;/&gt;&lt;/object&gt;&lt;object type=&quot;3&quot; unique_id=&quot;10007&quot;&gt;&lt;property id=&quot;20148&quot; value=&quot;5&quot;/&gt;&lt;property id=&quot;20300&quot; value=&quot;Slide 5&quot;/&gt;&lt;property id=&quot;20307&quot; value=&quot;267&quot;/&gt;&lt;/object&gt;&lt;object type=&quot;3&quot; unique_id=&quot;10008&quot;&gt;&lt;property id=&quot;20148&quot; value=&quot;5&quot;/&gt;&lt;property id=&quot;20300&quot; value=&quot;Slide 6&quot;/&gt;&lt;property id=&quot;20307&quot; value=&quot;266&quot;/&gt;&lt;/object&gt;&lt;object type=&quot;3&quot; unique_id=&quot;10009&quot;&gt;&lt;property id=&quot;20148&quot; value=&quot;5&quot;/&gt;&lt;property id=&quot;20300&quot; value=&quot;Slide 7&quot;/&gt;&lt;property id=&quot;20307&quot; value=&quot;265&quot;/&gt;&lt;/object&gt;&lt;object type=&quot;3&quot; unique_id=&quot;10010&quot;&gt;&lt;property id=&quot;20148&quot; value=&quot;5&quot;/&gt;&lt;property id=&quot;20300&quot; value=&quot;Slide 8&quot;/&gt;&lt;property id=&quot;20307&quot; value=&quot;264&quot;/&gt;&lt;/object&gt;&lt;object type=&quot;3&quot; unique_id=&quot;10041&quot;&gt;&lt;property id=&quot;20148&quot; value=&quot;5&quot;/&gt;&lt;property id=&quot;20300&quot; value=&quot;Slide 9&quot;/&gt;&lt;property id=&quot;20307&quot; value=&quot;269&quot;/&gt;&lt;/object&gt;&lt;/object&gt;&lt;object type=&quot;8&quot; unique_id=&quot;10020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</TotalTime>
  <Words>10</Words>
  <Application>Microsoft Office PowerPoint</Application>
  <PresentationFormat>Custom</PresentationFormat>
  <Paragraphs>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35</cp:revision>
  <dcterms:created xsi:type="dcterms:W3CDTF">2018-03-09T07:14:39Z</dcterms:created>
  <dcterms:modified xsi:type="dcterms:W3CDTF">2022-08-21T23:42:06Z</dcterms:modified>
</cp:coreProperties>
</file>