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6276638" cy="9144000"/>
  <p:notesSz cx="6858000" cy="9144000"/>
  <p:custDataLst>
    <p:tags r:id="rId3"/>
  </p:custDataLst>
  <p:defaultTextStyle>
    <a:defPPr>
      <a:defRPr lang="en-US"/>
    </a:defPPr>
    <a:lvl1pPr marL="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345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26900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03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538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6725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80701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69415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07602" algn="l" defTabSz="162690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CC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34" y="-36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813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6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4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3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7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80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94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7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275166"/>
            <a:ext cx="3662244" cy="585046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275166"/>
            <a:ext cx="10715453" cy="585046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92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8"/>
            <a:ext cx="13835142" cy="1816100"/>
          </a:xfrm>
        </p:spPr>
        <p:txBody>
          <a:bodyPr anchor="t"/>
          <a:lstStyle>
            <a:lvl1pPr algn="l">
              <a:defRPr sz="7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81345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 marL="16269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4403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 marL="32538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  <a:lvl6pPr marL="40672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6pPr>
            <a:lvl7pPr marL="488070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7pPr>
            <a:lvl8pPr marL="569415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8pPr>
            <a:lvl9pPr marL="6507602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35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1600201"/>
            <a:ext cx="7188848" cy="4525433"/>
          </a:xfrm>
        </p:spPr>
        <p:txBody>
          <a:bodyPr/>
          <a:lstStyle>
            <a:lvl1pPr>
              <a:defRPr sz="50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8"/>
            <a:ext cx="7191675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9" y="2046818"/>
            <a:ext cx="7194500" cy="853017"/>
          </a:xfrm>
        </p:spPr>
        <p:txBody>
          <a:bodyPr anchor="b"/>
          <a:lstStyle>
            <a:lvl1pPr marL="0" indent="0">
              <a:buNone/>
              <a:defRPr sz="4300" b="1"/>
            </a:lvl1pPr>
            <a:lvl2pPr marL="813450" indent="0">
              <a:buNone/>
              <a:defRPr sz="3600" b="1"/>
            </a:lvl2pPr>
            <a:lvl3pPr marL="1626900" indent="0">
              <a:buNone/>
              <a:defRPr sz="3200" b="1"/>
            </a:lvl3pPr>
            <a:lvl4pPr marL="2440351" indent="0">
              <a:buNone/>
              <a:defRPr sz="2800" b="1"/>
            </a:lvl4pPr>
            <a:lvl5pPr marL="3253801" indent="0">
              <a:buNone/>
              <a:defRPr sz="2800" b="1"/>
            </a:lvl5pPr>
            <a:lvl6pPr marL="4067251" indent="0">
              <a:buNone/>
              <a:defRPr sz="2800" b="1"/>
            </a:lvl6pPr>
            <a:lvl7pPr marL="4880701" indent="0">
              <a:buNone/>
              <a:defRPr sz="2800" b="1"/>
            </a:lvl7pPr>
            <a:lvl8pPr marL="5694152" indent="0">
              <a:buNone/>
              <a:defRPr sz="2800" b="1"/>
            </a:lvl8pPr>
            <a:lvl9pPr marL="6507602" indent="0">
              <a:buNone/>
              <a:defRPr sz="2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9" y="2899833"/>
            <a:ext cx="7194500" cy="5268384"/>
          </a:xfrm>
        </p:spPr>
        <p:txBody>
          <a:bodyPr/>
          <a:lstStyle>
            <a:lvl1pPr>
              <a:defRPr sz="4300"/>
            </a:lvl1pPr>
            <a:lvl2pPr>
              <a:defRPr sz="3600"/>
            </a:lvl2pPr>
            <a:lvl3pPr>
              <a:defRPr sz="32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4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71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2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4" y="364066"/>
            <a:ext cx="5354902" cy="1549401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9"/>
            <a:ext cx="9099093" cy="7804151"/>
          </a:xfrm>
        </p:spPr>
        <p:txBody>
          <a:bodyPr/>
          <a:lstStyle>
            <a:lvl1pPr>
              <a:defRPr sz="5700"/>
            </a:lvl1pPr>
            <a:lvl2pPr>
              <a:defRPr sz="5000"/>
            </a:lvl2pPr>
            <a:lvl3pPr>
              <a:defRPr sz="43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4" y="1913469"/>
            <a:ext cx="5354902" cy="62547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82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2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700"/>
            </a:lvl1pPr>
            <a:lvl2pPr marL="813450" indent="0">
              <a:buNone/>
              <a:defRPr sz="5000"/>
            </a:lvl2pPr>
            <a:lvl3pPr marL="1626900" indent="0">
              <a:buNone/>
              <a:defRPr sz="4300"/>
            </a:lvl3pPr>
            <a:lvl4pPr marL="2440351" indent="0">
              <a:buNone/>
              <a:defRPr sz="3600"/>
            </a:lvl4pPr>
            <a:lvl5pPr marL="3253801" indent="0">
              <a:buNone/>
              <a:defRPr sz="3600"/>
            </a:lvl5pPr>
            <a:lvl6pPr marL="4067251" indent="0">
              <a:buNone/>
              <a:defRPr sz="3600"/>
            </a:lvl6pPr>
            <a:lvl7pPr marL="4880701" indent="0">
              <a:buNone/>
              <a:defRPr sz="3600"/>
            </a:lvl7pPr>
            <a:lvl8pPr marL="5694152" indent="0">
              <a:buNone/>
              <a:defRPr sz="3600"/>
            </a:lvl8pPr>
            <a:lvl9pPr marL="6507602" indent="0">
              <a:buNone/>
              <a:defRPr sz="3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50"/>
          </a:xfrm>
        </p:spPr>
        <p:txBody>
          <a:bodyPr/>
          <a:lstStyle>
            <a:lvl1pPr marL="0" indent="0">
              <a:buNone/>
              <a:defRPr sz="2500"/>
            </a:lvl1pPr>
            <a:lvl2pPr marL="813450" indent="0">
              <a:buNone/>
              <a:defRPr sz="2100"/>
            </a:lvl2pPr>
            <a:lvl3pPr marL="1626900" indent="0">
              <a:buNone/>
              <a:defRPr sz="1800"/>
            </a:lvl3pPr>
            <a:lvl4pPr marL="2440351" indent="0">
              <a:buNone/>
              <a:defRPr sz="1600"/>
            </a:lvl4pPr>
            <a:lvl5pPr marL="3253801" indent="0">
              <a:buNone/>
              <a:defRPr sz="1600"/>
            </a:lvl5pPr>
            <a:lvl6pPr marL="4067251" indent="0">
              <a:buNone/>
              <a:defRPr sz="1600"/>
            </a:lvl6pPr>
            <a:lvl7pPr marL="4880701" indent="0">
              <a:buNone/>
              <a:defRPr sz="1600"/>
            </a:lvl7pPr>
            <a:lvl8pPr marL="5694152" indent="0">
              <a:buNone/>
              <a:defRPr sz="1600"/>
            </a:lvl8pPr>
            <a:lvl9pPr marL="6507602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1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5"/>
            <a:ext cx="14648974" cy="1524000"/>
          </a:xfrm>
          <a:prstGeom prst="rect">
            <a:avLst/>
          </a:prstGeom>
        </p:spPr>
        <p:txBody>
          <a:bodyPr vert="horz" lIns="162690" tIns="81345" rIns="162690" bIns="8134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2"/>
            <a:ext cx="14648974" cy="6034617"/>
          </a:xfrm>
          <a:prstGeom prst="rect">
            <a:avLst/>
          </a:prstGeom>
        </p:spPr>
        <p:txBody>
          <a:bodyPr vert="horz" lIns="162690" tIns="81345" rIns="162690" bIns="8134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B675-0451-46BA-B838-2996E7357EA3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4"/>
          </a:xfrm>
          <a:prstGeom prst="rect">
            <a:avLst/>
          </a:prstGeom>
        </p:spPr>
        <p:txBody>
          <a:bodyPr vert="horz" lIns="162690" tIns="81345" rIns="162690" bIns="8134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64AD2-069D-416A-AF7A-E600FA375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0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26900" rtl="0" eaLnBrk="1" latinLnBrk="0" hangingPunct="1">
        <a:spcBef>
          <a:spcPct val="0"/>
        </a:spcBef>
        <a:buNone/>
        <a:defRPr sz="7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0088" indent="-610088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1pPr>
      <a:lvl2pPr marL="1321857" indent="-508406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0336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28470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6052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473976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2874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10087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6914327" indent="-406725" algn="l" defTabSz="16269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81345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626900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4403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538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6725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880701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69415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507602" algn="l" defTabSz="1626900" rtl="0" eaLnBrk="1" latinLnBrk="0" hangingPunct="1"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21" y="0"/>
            <a:ext cx="3543656" cy="24384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6519" y="0"/>
            <a:ext cx="3642201" cy="243840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85319" y="541868"/>
            <a:ext cx="9901621" cy="18965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 mm = ? cm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52037" y="3657600"/>
            <a:ext cx="13868400" cy="23029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62690" tIns="81345" rIns="162690" bIns="81345" rtlCol="0" anchor="ctr"/>
          <a:lstStyle/>
          <a:p>
            <a:pPr algn="ctr"/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 mm = 4 cm</a:t>
            </a:r>
            <a:endParaRPr lang="en-US" sz="6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10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63&quot;/&gt;&lt;/object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68&quot;/&gt;&lt;/object&gt;&lt;object type=&quot;3&quot; unique_id=&quot;10007&quot;&gt;&lt;property id=&quot;20148&quot; value=&quot;5&quot;/&gt;&lt;property id=&quot;20300&quot; value=&quot;Slide 5&quot;/&gt;&lt;property id=&quot;20307&quot; value=&quot;267&quot;/&gt;&lt;/object&gt;&lt;object type=&quot;3&quot; unique_id=&quot;10008&quot;&gt;&lt;property id=&quot;20148&quot; value=&quot;5&quot;/&gt;&lt;property id=&quot;20300&quot; value=&quot;Slide 6&quot;/&gt;&lt;property id=&quot;20307&quot; value=&quot;266&quot;/&gt;&lt;/object&gt;&lt;object type=&quot;3&quot; unique_id=&quot;10009&quot;&gt;&lt;property id=&quot;20148&quot; value=&quot;5&quot;/&gt;&lt;property id=&quot;20300&quot; value=&quot;Slide 7&quot;/&gt;&lt;property id=&quot;20307&quot; value=&quot;265&quot;/&gt;&lt;/object&gt;&lt;object type=&quot;3&quot; unique_id=&quot;10010&quot;&gt;&lt;property id=&quot;20148&quot; value=&quot;5&quot;/&gt;&lt;property id=&quot;20300&quot; value=&quot;Slide 8&quot;/&gt;&lt;property id=&quot;20307&quot; value=&quot;264&quot;/&gt;&lt;/object&gt;&lt;object type=&quot;3&quot; unique_id=&quot;10041&quot;&gt;&lt;property id=&quot;20148&quot; value=&quot;5&quot;/&gt;&lt;property id=&quot;20300&quot; value=&quot;Slide 9&quot;/&gt;&lt;property id=&quot;20307&quot; value=&quot;269&quot;/&gt;&lt;/object&gt;&lt;/object&gt;&lt;object type=&quot;8&quot; unique_id=&quot;1002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10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35</cp:revision>
  <dcterms:created xsi:type="dcterms:W3CDTF">2018-03-09T07:14:39Z</dcterms:created>
  <dcterms:modified xsi:type="dcterms:W3CDTF">2022-08-21T23:40:11Z</dcterms:modified>
</cp:coreProperties>
</file>