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73" r:id="rId2"/>
  </p:sldIdLst>
  <p:sldSz cx="16276638" cy="9144000"/>
  <p:notesSz cx="6858000" cy="9144000"/>
  <p:defaultTextStyle>
    <a:defPPr>
      <a:defRPr lang="en-US"/>
    </a:defPPr>
    <a:lvl1pPr marL="0" algn="l" defTabSz="122017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10088" algn="l" defTabSz="122017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20175" algn="l" defTabSz="122017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30263" algn="l" defTabSz="122017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40351" algn="l" defTabSz="122017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50438" algn="l" defTabSz="122017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60526" algn="l" defTabSz="122017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70614" algn="l" defTabSz="122017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80701" algn="l" defTabSz="122017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63" d="100"/>
          <a:sy n="63" d="100"/>
        </p:scale>
        <p:origin x="-581" y="-82"/>
      </p:cViewPr>
      <p:guideLst>
        <p:guide orient="horz" pos="2880"/>
        <p:guide pos="5127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6A629CD-435B-438B-BD13-C40EEAE10B5A}" type="datetimeFigureOut">
              <a:rPr lang="en-US" smtClean="0"/>
              <a:pPr/>
              <a:t>22/8/2022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77825" y="685800"/>
            <a:ext cx="610235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E33D04-5173-415E-A591-1DAAB0736C8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10354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2017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10088" algn="l" defTabSz="122017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20175" algn="l" defTabSz="122017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30263" algn="l" defTabSz="122017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40351" algn="l" defTabSz="122017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50438" algn="l" defTabSz="122017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60526" algn="l" defTabSz="122017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70614" algn="l" defTabSz="122017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80701" algn="l" defTabSz="122017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034580" y="1496484"/>
            <a:ext cx="12207479" cy="3183467"/>
          </a:xfrm>
        </p:spPr>
        <p:txBody>
          <a:bodyPr anchor="b"/>
          <a:lstStyle>
            <a:lvl1pPr algn="ctr">
              <a:defRPr sz="8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034580" y="4802717"/>
            <a:ext cx="12207479" cy="2207683"/>
          </a:xfrm>
        </p:spPr>
        <p:txBody>
          <a:bodyPr/>
          <a:lstStyle>
            <a:lvl1pPr marL="0" indent="0" algn="ctr">
              <a:buNone/>
              <a:defRPr sz="3200"/>
            </a:lvl1pPr>
            <a:lvl2pPr marL="610088" indent="0" algn="ctr">
              <a:buNone/>
              <a:defRPr sz="2700"/>
            </a:lvl2pPr>
            <a:lvl3pPr marL="1220175" indent="0" algn="ctr">
              <a:buNone/>
              <a:defRPr sz="2400"/>
            </a:lvl3pPr>
            <a:lvl4pPr marL="1830263" indent="0" algn="ctr">
              <a:buNone/>
              <a:defRPr sz="2100"/>
            </a:lvl4pPr>
            <a:lvl5pPr marL="2440351" indent="0" algn="ctr">
              <a:buNone/>
              <a:defRPr sz="2100"/>
            </a:lvl5pPr>
            <a:lvl6pPr marL="3050438" indent="0" algn="ctr">
              <a:buNone/>
              <a:defRPr sz="2100"/>
            </a:lvl6pPr>
            <a:lvl7pPr marL="3660526" indent="0" algn="ctr">
              <a:buNone/>
              <a:defRPr sz="2100"/>
            </a:lvl7pPr>
            <a:lvl8pPr marL="4270614" indent="0" algn="ctr">
              <a:buNone/>
              <a:defRPr sz="2100"/>
            </a:lvl8pPr>
            <a:lvl9pPr marL="4880701" indent="0" algn="ctr">
              <a:buNone/>
              <a:defRPr sz="21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91FD98-34FE-4F50-BF5D-8EF7C19B916F}" type="datetimeFigureOut">
              <a:rPr lang="en-US" smtClean="0"/>
              <a:pPr/>
              <a:t>22/8/2022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0DB503-154D-464A-8D41-8B8112C927F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61922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91FD98-34FE-4F50-BF5D-8EF7C19B916F}" type="datetimeFigureOut">
              <a:rPr lang="en-US" smtClean="0"/>
              <a:pPr/>
              <a:t>22/8/2022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0DB503-154D-464A-8D41-8B8112C927F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24298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647969" y="486834"/>
            <a:ext cx="3509650" cy="7749117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19019" y="486834"/>
            <a:ext cx="10325492" cy="774911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91FD98-34FE-4F50-BF5D-8EF7C19B916F}" type="datetimeFigureOut">
              <a:rPr lang="en-US" smtClean="0"/>
              <a:pPr/>
              <a:t>22/8/2022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0DB503-154D-464A-8D41-8B8112C927F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5556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91FD98-34FE-4F50-BF5D-8EF7C19B916F}" type="datetimeFigureOut">
              <a:rPr lang="en-US" smtClean="0"/>
              <a:pPr/>
              <a:t>22/8/2022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0DB503-154D-464A-8D41-8B8112C927F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29945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0542" y="2279652"/>
            <a:ext cx="14038600" cy="3803649"/>
          </a:xfrm>
        </p:spPr>
        <p:txBody>
          <a:bodyPr anchor="b"/>
          <a:lstStyle>
            <a:lvl1pPr>
              <a:defRPr sz="8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10542" y="6119285"/>
            <a:ext cx="14038600" cy="2000249"/>
          </a:xfrm>
        </p:spPr>
        <p:txBody>
          <a:bodyPr/>
          <a:lstStyle>
            <a:lvl1pPr marL="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1pPr>
            <a:lvl2pPr marL="610088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2pPr>
            <a:lvl3pPr marL="1220175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3pPr>
            <a:lvl4pPr marL="1830263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4pPr>
            <a:lvl5pPr marL="2440351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5pPr>
            <a:lvl6pPr marL="3050438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6pPr>
            <a:lvl7pPr marL="3660526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7pPr>
            <a:lvl8pPr marL="4270614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8pPr>
            <a:lvl9pPr marL="4880701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91FD98-34FE-4F50-BF5D-8EF7C19B916F}" type="datetimeFigureOut">
              <a:rPr lang="en-US" smtClean="0"/>
              <a:pPr/>
              <a:t>22/8/2022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0DB503-154D-464A-8D41-8B8112C927F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78698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19019" y="2434167"/>
            <a:ext cx="6917571" cy="580178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240048" y="2434167"/>
            <a:ext cx="6917571" cy="580178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91FD98-34FE-4F50-BF5D-8EF7C19B916F}" type="datetimeFigureOut">
              <a:rPr lang="en-US" smtClean="0"/>
              <a:pPr/>
              <a:t>22/8/2022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0DB503-154D-464A-8D41-8B8112C927F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8561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1139" y="486834"/>
            <a:ext cx="14038600" cy="176741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21140" y="2241551"/>
            <a:ext cx="6885780" cy="1098549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10088" indent="0">
              <a:buNone/>
              <a:defRPr sz="2700" b="1"/>
            </a:lvl2pPr>
            <a:lvl3pPr marL="1220175" indent="0">
              <a:buNone/>
              <a:defRPr sz="2400" b="1"/>
            </a:lvl3pPr>
            <a:lvl4pPr marL="1830263" indent="0">
              <a:buNone/>
              <a:defRPr sz="2100" b="1"/>
            </a:lvl4pPr>
            <a:lvl5pPr marL="2440351" indent="0">
              <a:buNone/>
              <a:defRPr sz="2100" b="1"/>
            </a:lvl5pPr>
            <a:lvl6pPr marL="3050438" indent="0">
              <a:buNone/>
              <a:defRPr sz="2100" b="1"/>
            </a:lvl6pPr>
            <a:lvl7pPr marL="3660526" indent="0">
              <a:buNone/>
              <a:defRPr sz="2100" b="1"/>
            </a:lvl7pPr>
            <a:lvl8pPr marL="4270614" indent="0">
              <a:buNone/>
              <a:defRPr sz="2100" b="1"/>
            </a:lvl8pPr>
            <a:lvl9pPr marL="4880701" indent="0">
              <a:buNone/>
              <a:defRPr sz="21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21140" y="3340100"/>
            <a:ext cx="6885780" cy="491278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8240048" y="2241551"/>
            <a:ext cx="6919691" cy="1098549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10088" indent="0">
              <a:buNone/>
              <a:defRPr sz="2700" b="1"/>
            </a:lvl2pPr>
            <a:lvl3pPr marL="1220175" indent="0">
              <a:buNone/>
              <a:defRPr sz="2400" b="1"/>
            </a:lvl3pPr>
            <a:lvl4pPr marL="1830263" indent="0">
              <a:buNone/>
              <a:defRPr sz="2100" b="1"/>
            </a:lvl4pPr>
            <a:lvl5pPr marL="2440351" indent="0">
              <a:buNone/>
              <a:defRPr sz="2100" b="1"/>
            </a:lvl5pPr>
            <a:lvl6pPr marL="3050438" indent="0">
              <a:buNone/>
              <a:defRPr sz="2100" b="1"/>
            </a:lvl6pPr>
            <a:lvl7pPr marL="3660526" indent="0">
              <a:buNone/>
              <a:defRPr sz="2100" b="1"/>
            </a:lvl7pPr>
            <a:lvl8pPr marL="4270614" indent="0">
              <a:buNone/>
              <a:defRPr sz="2100" b="1"/>
            </a:lvl8pPr>
            <a:lvl9pPr marL="4880701" indent="0">
              <a:buNone/>
              <a:defRPr sz="21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8240048" y="3340100"/>
            <a:ext cx="6919691" cy="491278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91FD98-34FE-4F50-BF5D-8EF7C19B916F}" type="datetimeFigureOut">
              <a:rPr lang="en-US" smtClean="0"/>
              <a:pPr/>
              <a:t>22/8/2022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0DB503-154D-464A-8D41-8B8112C927F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57220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91FD98-34FE-4F50-BF5D-8EF7C19B916F}" type="datetimeFigureOut">
              <a:rPr lang="en-US" smtClean="0"/>
              <a:pPr/>
              <a:t>22/8/2022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0DB503-154D-464A-8D41-8B8112C927F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10867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91FD98-34FE-4F50-BF5D-8EF7C19B916F}" type="datetimeFigureOut">
              <a:rPr lang="en-US" smtClean="0"/>
              <a:pPr/>
              <a:t>22/8/2022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0DB503-154D-464A-8D41-8B8112C927F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55254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1140" y="609600"/>
            <a:ext cx="5249639" cy="2133600"/>
          </a:xfrm>
        </p:spPr>
        <p:txBody>
          <a:bodyPr anchor="b"/>
          <a:lstStyle>
            <a:lvl1pPr>
              <a:defRPr sz="43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19691" y="1316567"/>
            <a:ext cx="8240048" cy="6498167"/>
          </a:xfrm>
        </p:spPr>
        <p:txBody>
          <a:bodyPr/>
          <a:lstStyle>
            <a:lvl1pPr>
              <a:defRPr sz="4300"/>
            </a:lvl1pPr>
            <a:lvl2pPr>
              <a:defRPr sz="3700"/>
            </a:lvl2pPr>
            <a:lvl3pPr>
              <a:defRPr sz="3200"/>
            </a:lvl3pPr>
            <a:lvl4pPr>
              <a:defRPr sz="2700"/>
            </a:lvl4pPr>
            <a:lvl5pPr>
              <a:defRPr sz="2700"/>
            </a:lvl5pPr>
            <a:lvl6pPr>
              <a:defRPr sz="2700"/>
            </a:lvl6pPr>
            <a:lvl7pPr>
              <a:defRPr sz="2700"/>
            </a:lvl7pPr>
            <a:lvl8pPr>
              <a:defRPr sz="2700"/>
            </a:lvl8pPr>
            <a:lvl9pPr>
              <a:defRPr sz="27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21140" y="2743200"/>
            <a:ext cx="5249639" cy="5082117"/>
          </a:xfrm>
        </p:spPr>
        <p:txBody>
          <a:bodyPr/>
          <a:lstStyle>
            <a:lvl1pPr marL="0" indent="0">
              <a:buNone/>
              <a:defRPr sz="2100"/>
            </a:lvl1pPr>
            <a:lvl2pPr marL="610088" indent="0">
              <a:buNone/>
              <a:defRPr sz="1900"/>
            </a:lvl2pPr>
            <a:lvl3pPr marL="1220175" indent="0">
              <a:buNone/>
              <a:defRPr sz="1600"/>
            </a:lvl3pPr>
            <a:lvl4pPr marL="1830263" indent="0">
              <a:buNone/>
              <a:defRPr sz="1300"/>
            </a:lvl4pPr>
            <a:lvl5pPr marL="2440351" indent="0">
              <a:buNone/>
              <a:defRPr sz="1300"/>
            </a:lvl5pPr>
            <a:lvl6pPr marL="3050438" indent="0">
              <a:buNone/>
              <a:defRPr sz="1300"/>
            </a:lvl6pPr>
            <a:lvl7pPr marL="3660526" indent="0">
              <a:buNone/>
              <a:defRPr sz="1300"/>
            </a:lvl7pPr>
            <a:lvl8pPr marL="4270614" indent="0">
              <a:buNone/>
              <a:defRPr sz="1300"/>
            </a:lvl8pPr>
            <a:lvl9pPr marL="4880701" indent="0">
              <a:buNone/>
              <a:defRPr sz="13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91FD98-34FE-4F50-BF5D-8EF7C19B916F}" type="datetimeFigureOut">
              <a:rPr lang="en-US" smtClean="0"/>
              <a:pPr/>
              <a:t>22/8/2022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0DB503-154D-464A-8D41-8B8112C927F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86639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1140" y="609600"/>
            <a:ext cx="5249639" cy="2133600"/>
          </a:xfrm>
        </p:spPr>
        <p:txBody>
          <a:bodyPr anchor="b"/>
          <a:lstStyle>
            <a:lvl1pPr>
              <a:defRPr sz="43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919691" y="1316567"/>
            <a:ext cx="8240048" cy="6498167"/>
          </a:xfrm>
        </p:spPr>
        <p:txBody>
          <a:bodyPr/>
          <a:lstStyle>
            <a:lvl1pPr marL="0" indent="0">
              <a:buNone/>
              <a:defRPr sz="4300"/>
            </a:lvl1pPr>
            <a:lvl2pPr marL="610088" indent="0">
              <a:buNone/>
              <a:defRPr sz="3700"/>
            </a:lvl2pPr>
            <a:lvl3pPr marL="1220175" indent="0">
              <a:buNone/>
              <a:defRPr sz="3200"/>
            </a:lvl3pPr>
            <a:lvl4pPr marL="1830263" indent="0">
              <a:buNone/>
              <a:defRPr sz="2700"/>
            </a:lvl4pPr>
            <a:lvl5pPr marL="2440351" indent="0">
              <a:buNone/>
              <a:defRPr sz="2700"/>
            </a:lvl5pPr>
            <a:lvl6pPr marL="3050438" indent="0">
              <a:buNone/>
              <a:defRPr sz="2700"/>
            </a:lvl6pPr>
            <a:lvl7pPr marL="3660526" indent="0">
              <a:buNone/>
              <a:defRPr sz="2700"/>
            </a:lvl7pPr>
            <a:lvl8pPr marL="4270614" indent="0">
              <a:buNone/>
              <a:defRPr sz="2700"/>
            </a:lvl8pPr>
            <a:lvl9pPr marL="4880701" indent="0">
              <a:buNone/>
              <a:defRPr sz="27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21140" y="2743200"/>
            <a:ext cx="5249639" cy="5082117"/>
          </a:xfrm>
        </p:spPr>
        <p:txBody>
          <a:bodyPr/>
          <a:lstStyle>
            <a:lvl1pPr marL="0" indent="0">
              <a:buNone/>
              <a:defRPr sz="2100"/>
            </a:lvl1pPr>
            <a:lvl2pPr marL="610088" indent="0">
              <a:buNone/>
              <a:defRPr sz="1900"/>
            </a:lvl2pPr>
            <a:lvl3pPr marL="1220175" indent="0">
              <a:buNone/>
              <a:defRPr sz="1600"/>
            </a:lvl3pPr>
            <a:lvl4pPr marL="1830263" indent="0">
              <a:buNone/>
              <a:defRPr sz="1300"/>
            </a:lvl4pPr>
            <a:lvl5pPr marL="2440351" indent="0">
              <a:buNone/>
              <a:defRPr sz="1300"/>
            </a:lvl5pPr>
            <a:lvl6pPr marL="3050438" indent="0">
              <a:buNone/>
              <a:defRPr sz="1300"/>
            </a:lvl6pPr>
            <a:lvl7pPr marL="3660526" indent="0">
              <a:buNone/>
              <a:defRPr sz="1300"/>
            </a:lvl7pPr>
            <a:lvl8pPr marL="4270614" indent="0">
              <a:buNone/>
              <a:defRPr sz="1300"/>
            </a:lvl8pPr>
            <a:lvl9pPr marL="4880701" indent="0">
              <a:buNone/>
              <a:defRPr sz="13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91FD98-34FE-4F50-BF5D-8EF7C19B916F}" type="datetimeFigureOut">
              <a:rPr lang="en-US" smtClean="0"/>
              <a:pPr/>
              <a:t>22/8/2022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0DB503-154D-464A-8D41-8B8112C927F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01311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19019" y="486834"/>
            <a:ext cx="14038600" cy="1767417"/>
          </a:xfrm>
          <a:prstGeom prst="rect">
            <a:avLst/>
          </a:prstGeom>
        </p:spPr>
        <p:txBody>
          <a:bodyPr vert="horz" lIns="122018" tIns="61009" rIns="122018" bIns="61009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19019" y="2434167"/>
            <a:ext cx="14038600" cy="5801784"/>
          </a:xfrm>
          <a:prstGeom prst="rect">
            <a:avLst/>
          </a:prstGeom>
        </p:spPr>
        <p:txBody>
          <a:bodyPr vert="horz" lIns="122018" tIns="61009" rIns="122018" bIns="61009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119019" y="8475134"/>
            <a:ext cx="3662244" cy="486833"/>
          </a:xfrm>
          <a:prstGeom prst="rect">
            <a:avLst/>
          </a:prstGeom>
        </p:spPr>
        <p:txBody>
          <a:bodyPr vert="horz" lIns="122018" tIns="61009" rIns="122018" bIns="61009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91FD98-34FE-4F50-BF5D-8EF7C19B916F}" type="datetimeFigureOut">
              <a:rPr lang="en-US" smtClean="0"/>
              <a:pPr/>
              <a:t>22/8/2022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391637" y="8475134"/>
            <a:ext cx="5493365" cy="486833"/>
          </a:xfrm>
          <a:prstGeom prst="rect">
            <a:avLst/>
          </a:prstGeom>
        </p:spPr>
        <p:txBody>
          <a:bodyPr vert="horz" lIns="122018" tIns="61009" rIns="122018" bIns="61009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495375" y="8475134"/>
            <a:ext cx="3662244" cy="486833"/>
          </a:xfrm>
          <a:prstGeom prst="rect">
            <a:avLst/>
          </a:prstGeom>
        </p:spPr>
        <p:txBody>
          <a:bodyPr vert="horz" lIns="122018" tIns="61009" rIns="122018" bIns="61009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0DB503-154D-464A-8D41-8B8112C927F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93882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1220175" rtl="0" eaLnBrk="1" latinLnBrk="0" hangingPunct="1">
        <a:lnSpc>
          <a:spcPct val="90000"/>
        </a:lnSpc>
        <a:spcBef>
          <a:spcPct val="0"/>
        </a:spcBef>
        <a:buNone/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05044" indent="-305044" algn="l" defTabSz="1220175" rtl="0" eaLnBrk="1" latinLnBrk="0" hangingPunct="1">
        <a:lnSpc>
          <a:spcPct val="90000"/>
        </a:lnSpc>
        <a:spcBef>
          <a:spcPts val="1334"/>
        </a:spcBef>
        <a:buFont typeface="Arial" panose="020B0604020202020204" pitchFamily="34" charset="0"/>
        <a:buChar char="•"/>
        <a:defRPr sz="3700" kern="1200">
          <a:solidFill>
            <a:schemeClr val="tx1"/>
          </a:solidFill>
          <a:latin typeface="+mn-lt"/>
          <a:ea typeface="+mn-ea"/>
          <a:cs typeface="+mn-cs"/>
        </a:defRPr>
      </a:lvl1pPr>
      <a:lvl2pPr marL="915132" indent="-305044" algn="l" defTabSz="1220175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5219" indent="-305044" algn="l" defTabSz="1220175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135307" indent="-305044" algn="l" defTabSz="1220175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745395" indent="-305044" algn="l" defTabSz="1220175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355482" indent="-305044" algn="l" defTabSz="1220175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5570" indent="-305044" algn="l" defTabSz="1220175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5658" indent="-305044" algn="l" defTabSz="1220175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5745" indent="-305044" algn="l" defTabSz="1220175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2017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10088" algn="l" defTabSz="122017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20175" algn="l" defTabSz="122017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30263" algn="l" defTabSz="122017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40351" algn="l" defTabSz="122017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50438" algn="l" defTabSz="122017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60526" algn="l" defTabSz="122017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70614" algn="l" defTabSz="122017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80701" algn="l" defTabSz="122017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gif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4000" b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C:\Users\ADMIN\Desktop\Tai nguyen thiet ke tro choi\Bảng gỗ\wooden-blank-sign-clipart-1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460"/>
          <a:stretch/>
        </p:blipFill>
        <p:spPr bwMode="auto">
          <a:xfrm>
            <a:off x="2375672" y="350729"/>
            <a:ext cx="11256013" cy="28611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4" name="Picture 14" descr="kim phut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2754885" y="4625789"/>
            <a:ext cx="2238472" cy="18432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5" name="Picture 21" descr="dongho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2276448" y="3818965"/>
            <a:ext cx="3138290" cy="3083860"/>
          </a:xfrm>
          <a:prstGeom prst="rect">
            <a:avLst/>
          </a:prstGeom>
          <a:noFill/>
        </p:spPr>
      </p:pic>
      <p:pic>
        <p:nvPicPr>
          <p:cNvPr id="156" name="Picture 22" descr="slide0002_image021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3512304" y="7081377"/>
            <a:ext cx="660935" cy="576716"/>
          </a:xfrm>
          <a:prstGeom prst="rect">
            <a:avLst/>
          </a:prstGeom>
          <a:noFill/>
        </p:spPr>
      </p:pic>
      <p:sp>
        <p:nvSpPr>
          <p:cNvPr id="157" name="Line 23"/>
          <p:cNvSpPr>
            <a:spLocks noChangeShapeType="1"/>
          </p:cNvSpPr>
          <p:nvPr/>
        </p:nvSpPr>
        <p:spPr bwMode="auto">
          <a:xfrm>
            <a:off x="13031785" y="7652249"/>
            <a:ext cx="150276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lIns="122018" tIns="61009" rIns="122018" bIns="61009"/>
          <a:lstStyle/>
          <a:p>
            <a:endParaRPr lang="en-US"/>
          </a:p>
        </p:txBody>
      </p:sp>
      <p:pic>
        <p:nvPicPr>
          <p:cNvPr id="158" name="Picture 24" descr="CHAY XE DAP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3426824" y="6956804"/>
            <a:ext cx="792333" cy="691019"/>
          </a:xfrm>
          <a:prstGeom prst="rect">
            <a:avLst/>
          </a:prstGeom>
          <a:noFill/>
        </p:spPr>
      </p:pic>
      <p:sp>
        <p:nvSpPr>
          <p:cNvPr id="9" name="Rectangle 8"/>
          <p:cNvSpPr/>
          <p:nvPr/>
        </p:nvSpPr>
        <p:spPr>
          <a:xfrm>
            <a:off x="3656410" y="3388660"/>
            <a:ext cx="8107219" cy="1057835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122018" tIns="61009" rIns="122018" bIns="61009" rtlCol="0" anchor="ctr"/>
          <a:lstStyle/>
          <a:p>
            <a:pPr algn="just"/>
            <a:r>
              <a:rPr lang="en-US" sz="3600" b="1" smtClean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sz="3600" b="1" smtClean="0">
                <a:latin typeface="Times New Roman" pitchFamily="18" charset="0"/>
                <a:cs typeface="Times New Roman" pitchFamily="18" charset="0"/>
              </a:rPr>
              <a:t>. 40 kg </a:t>
            </a:r>
            <a:endParaRPr lang="en-US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3656411" y="4813077"/>
            <a:ext cx="8107218" cy="968189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122018" tIns="61009" rIns="122018" bIns="61009" rtlCol="0" anchor="ctr"/>
          <a:lstStyle/>
          <a:p>
            <a:pPr algn="just"/>
            <a:r>
              <a:rPr lang="en-US" sz="3600" b="1" smtClean="0">
                <a:latin typeface="Times New Roman" pitchFamily="18" charset="0"/>
                <a:cs typeface="Times New Roman" pitchFamily="18" charset="0"/>
              </a:rPr>
              <a:t>B. </a:t>
            </a:r>
            <a:r>
              <a:rPr lang="en-US" sz="3600" b="1" smtClean="0">
                <a:latin typeface="Times New Roman" pitchFamily="18" charset="0"/>
                <a:cs typeface="Times New Roman" pitchFamily="18" charset="0"/>
              </a:rPr>
              <a:t>4 kg</a:t>
            </a:r>
            <a:endParaRPr lang="en-US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3656410" y="6165783"/>
            <a:ext cx="8107219" cy="1075764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122018" tIns="61009" rIns="122018" bIns="61009" rtlCol="0" anchor="ctr"/>
          <a:lstStyle/>
          <a:p>
            <a:pPr algn="just"/>
            <a:r>
              <a:rPr lang="en-US" sz="3600" b="1" smtClean="0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en-US" sz="3600" b="1" smtClean="0">
                <a:latin typeface="Times New Roman" pitchFamily="18" charset="0"/>
                <a:cs typeface="Times New Roman" pitchFamily="18" charset="0"/>
              </a:rPr>
              <a:t>. 400 kg </a:t>
            </a:r>
            <a:endParaRPr lang="en-US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1" name="Rectangle 160"/>
          <p:cNvSpPr/>
          <p:nvPr/>
        </p:nvSpPr>
        <p:spPr>
          <a:xfrm>
            <a:off x="3656410" y="7610068"/>
            <a:ext cx="8107218" cy="968188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122018" tIns="61009" rIns="122018" bIns="61009" rtlCol="0" anchor="ctr"/>
          <a:lstStyle/>
          <a:p>
            <a:pPr algn="just"/>
            <a:r>
              <a:rPr lang="en-US" sz="3600" b="1" smtClean="0">
                <a:latin typeface="Times New Roman" pitchFamily="18" charset="0"/>
                <a:cs typeface="Times New Roman" pitchFamily="18" charset="0"/>
              </a:rPr>
              <a:t>D</a:t>
            </a:r>
            <a:r>
              <a:rPr lang="en-US" sz="3600" b="1" smtClean="0">
                <a:latin typeface="Times New Roman" pitchFamily="18" charset="0"/>
                <a:cs typeface="Times New Roman" pitchFamily="18" charset="0"/>
              </a:rPr>
              <a:t>. 4000 kg </a:t>
            </a:r>
            <a:endParaRPr lang="en-US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244386" y="1304224"/>
            <a:ext cx="4613000" cy="954206"/>
          </a:xfrm>
          <a:prstGeom prst="rect">
            <a:avLst/>
          </a:prstGeom>
          <a:noFill/>
        </p:spPr>
        <p:txBody>
          <a:bodyPr wrap="none" lIns="122018" tIns="61009" rIns="122018" bIns="61009" rtlCol="0">
            <a:spAutoFit/>
          </a:bodyPr>
          <a:lstStyle/>
          <a:p>
            <a:pPr algn="ctr"/>
            <a:r>
              <a:rPr lang="en-US" sz="5400" b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4000 g =</a:t>
            </a:r>
            <a:r>
              <a:rPr lang="en-US" sz="5400" b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? kg</a:t>
            </a:r>
            <a:endParaRPr lang="en-US" sz="5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15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32" dur="150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nodeType="withEffect">
                                  <p:stCondLst>
                                    <p:cond delay="60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60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8"/>
                  </p:tgtEl>
                </p:cond>
              </p:nextCondLst>
            </p:seq>
            <p:seq concurrent="1" nextAc="seek">
              <p:cTn id="39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0" fill="hold">
                      <p:stCondLst>
                        <p:cond delay="0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3" dur="2000" fill="hold"/>
                                        <p:tgtEl>
                                          <p:spTgt spid="1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00"/>
                            </p:stCondLst>
                            <p:childTnLst>
                              <p:par>
                                <p:cTn id="45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500"/>
                            </p:stCondLst>
                            <p:childTnLst>
                              <p:par>
                                <p:cTn id="49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000"/>
                            </p:stCondLst>
                            <p:childTnLst>
                              <p:par>
                                <p:cTn id="53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68" restart="whenNotActive" fill="hold" evtFilter="cancelBubble" nodeType="interactiveSeq">
                <p:stCondLst>
                  <p:cond evt="onClick" delay="0">
                    <p:tgtEl>
                      <p:spTgt spid="16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9" fill="hold">
                      <p:stCondLst>
                        <p:cond delay="0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5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1"/>
                  </p:tgtEl>
                </p:cond>
              </p:nextCondLst>
            </p:seq>
          </p:childTnLst>
        </p:cTn>
      </p:par>
    </p:tnLst>
    <p:bldLst>
      <p:bldP spid="9" grpId="0" animBg="1"/>
      <p:bldP spid="9" grpId="1" animBg="1"/>
      <p:bldP spid="11" grpId="0" animBg="1"/>
      <p:bldP spid="13" grpId="0" animBg="1"/>
      <p:bldP spid="13" grpId="1" animBg="1"/>
      <p:bldP spid="161" grpId="0" animBg="1"/>
      <p:bldP spid="161" grpId="1" animBg="1"/>
      <p:bldP spid="14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522</TotalTime>
  <Words>21</Words>
  <Application>Microsoft Office PowerPoint</Application>
  <PresentationFormat>Custom</PresentationFormat>
  <Paragraphs>5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USER</dc:creator>
  <cp:lastModifiedBy>Admin</cp:lastModifiedBy>
  <cp:revision>149</cp:revision>
  <dcterms:created xsi:type="dcterms:W3CDTF">2017-02-20T05:40:09Z</dcterms:created>
  <dcterms:modified xsi:type="dcterms:W3CDTF">2022-08-22T02:07:22Z</dcterms:modified>
</cp:coreProperties>
</file>