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81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29CD-435B-438B-BD13-C40EEAE10B5A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3D04-5173-415E-A591-1DAAB0736C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2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3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1FD98-34FE-4F50-BF5D-8EF7C19B916F}" type="datetimeFigureOut">
              <a:rPr lang="en-US" smtClean="0"/>
              <a:pPr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B503-154D-464A-8D41-8B8112C927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60"/>
          <a:stretch/>
        </p:blipFill>
        <p:spPr bwMode="auto">
          <a:xfrm>
            <a:off x="2375672" y="350729"/>
            <a:ext cx="11256013" cy="28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47027" y="1335733"/>
            <a:ext cx="3266477" cy="954206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/>
          <a:p>
            <a:pPr algn="ctr"/>
            <a:r>
              <a:rPr lang="en-US" sz="5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k</a:t>
            </a:r>
            <a:r>
              <a:rPr lang="en-US" sz="5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= ?g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4" name="Picture 14" descr="kim phu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54885" y="4625789"/>
            <a:ext cx="2238472" cy="18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21" descr="dongh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76448" y="3818965"/>
            <a:ext cx="3138290" cy="3083860"/>
          </a:xfrm>
          <a:prstGeom prst="rect">
            <a:avLst/>
          </a:prstGeom>
          <a:noFill/>
        </p:spPr>
      </p:pic>
      <p:pic>
        <p:nvPicPr>
          <p:cNvPr id="156" name="Picture 22" descr="slide0002_image02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12304" y="7081377"/>
            <a:ext cx="660935" cy="576716"/>
          </a:xfrm>
          <a:prstGeom prst="rect">
            <a:avLst/>
          </a:prstGeom>
          <a:noFill/>
        </p:spPr>
      </p:pic>
      <p:sp>
        <p:nvSpPr>
          <p:cNvPr id="157" name="Line 23"/>
          <p:cNvSpPr>
            <a:spLocks noChangeShapeType="1"/>
          </p:cNvSpPr>
          <p:nvPr/>
        </p:nvSpPr>
        <p:spPr bwMode="auto">
          <a:xfrm>
            <a:off x="13031785" y="7652249"/>
            <a:ext cx="15027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2018" tIns="61009" rIns="122018" bIns="61009"/>
          <a:lstStyle/>
          <a:p>
            <a:endParaRPr lang="en-US"/>
          </a:p>
        </p:txBody>
      </p:sp>
      <p:pic>
        <p:nvPicPr>
          <p:cNvPr id="158" name="Picture 24" descr="CHAY XE DA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26824" y="6956804"/>
            <a:ext cx="792333" cy="6910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656410" y="3388660"/>
            <a:ext cx="8107219" cy="10578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7 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410" y="7661010"/>
            <a:ext cx="8107218" cy="9681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7000 g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6410" y="6165783"/>
            <a:ext cx="8107219" cy="1075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700 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656411" y="4816641"/>
            <a:ext cx="8107218" cy="968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2018" tIns="61009" rIns="122018" bIns="61009" rtlCol="0" anchor="ctr"/>
          <a:lstStyle/>
          <a:p>
            <a:pPr algn="just"/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. 70 g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9" grpId="1" animBg="1"/>
      <p:bldP spid="11" grpId="0" animBg="1"/>
      <p:bldP spid="13" grpId="0" animBg="1"/>
      <p:bldP spid="13" grpId="1" animBg="1"/>
      <p:bldP spid="161" grpId="0" animBg="1"/>
      <p:bldP spid="16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21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150</cp:revision>
  <dcterms:created xsi:type="dcterms:W3CDTF">2017-02-20T05:40:09Z</dcterms:created>
  <dcterms:modified xsi:type="dcterms:W3CDTF">2022-08-22T02:08:42Z</dcterms:modified>
</cp:coreProperties>
</file>