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21467" y="1304224"/>
            <a:ext cx="3458837" cy="95420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kg = ? g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1" y="4813077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1000 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100g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0" y="7610068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1g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9" grpId="1" animBg="1"/>
      <p:bldP spid="11" grpId="0" animBg="1"/>
      <p:bldP spid="13" grpId="0" animBg="1"/>
      <p:bldP spid="13" grpId="1" animBg="1"/>
      <p:bldP spid="161" grpId="0" animBg="1"/>
      <p:bldP spid="16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148</cp:revision>
  <dcterms:created xsi:type="dcterms:W3CDTF">2017-02-20T05:40:09Z</dcterms:created>
  <dcterms:modified xsi:type="dcterms:W3CDTF">2022-08-22T02:03:35Z</dcterms:modified>
</cp:coreProperties>
</file>