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73" r:id="rId2"/>
  </p:sldIdLst>
  <p:sldSz cx="16276638" cy="9144000"/>
  <p:notesSz cx="6858000" cy="9144000"/>
  <p:defaultTextStyle>
    <a:defPPr>
      <a:defRPr lang="en-US"/>
    </a:defPPr>
    <a:lvl1pPr marL="0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0088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20175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30263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40351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50438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60526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70614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80701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3" d="100"/>
          <a:sy n="63" d="100"/>
        </p:scale>
        <p:origin x="-581" y="-8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A629CD-435B-438B-BD13-C40EEAE10B5A}" type="datetimeFigureOut">
              <a:rPr lang="en-US" smtClean="0"/>
              <a:pPr/>
              <a:t>22/8/2022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E33D04-5173-415E-A591-1DAAB0736C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0354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10088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20175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30263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40351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50438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60526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70614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80701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34580" y="1496484"/>
            <a:ext cx="12207479" cy="318346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34580" y="4802717"/>
            <a:ext cx="12207479" cy="2207683"/>
          </a:xfrm>
        </p:spPr>
        <p:txBody>
          <a:bodyPr/>
          <a:lstStyle>
            <a:lvl1pPr marL="0" indent="0" algn="ctr">
              <a:buNone/>
              <a:defRPr sz="3200"/>
            </a:lvl1pPr>
            <a:lvl2pPr marL="610088" indent="0" algn="ctr">
              <a:buNone/>
              <a:defRPr sz="2700"/>
            </a:lvl2pPr>
            <a:lvl3pPr marL="1220175" indent="0" algn="ctr">
              <a:buNone/>
              <a:defRPr sz="2400"/>
            </a:lvl3pPr>
            <a:lvl4pPr marL="1830263" indent="0" algn="ctr">
              <a:buNone/>
              <a:defRPr sz="2100"/>
            </a:lvl4pPr>
            <a:lvl5pPr marL="2440351" indent="0" algn="ctr">
              <a:buNone/>
              <a:defRPr sz="2100"/>
            </a:lvl5pPr>
            <a:lvl6pPr marL="3050438" indent="0" algn="ctr">
              <a:buNone/>
              <a:defRPr sz="2100"/>
            </a:lvl6pPr>
            <a:lvl7pPr marL="3660526" indent="0" algn="ctr">
              <a:buNone/>
              <a:defRPr sz="2100"/>
            </a:lvl7pPr>
            <a:lvl8pPr marL="4270614" indent="0" algn="ctr">
              <a:buNone/>
              <a:defRPr sz="2100"/>
            </a:lvl8pPr>
            <a:lvl9pPr marL="4880701" indent="0" algn="ctr">
              <a:buNone/>
              <a:defRPr sz="21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192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429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647969" y="486834"/>
            <a:ext cx="3509650" cy="774911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9019" y="486834"/>
            <a:ext cx="10325492" cy="77491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556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9945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0542" y="2279652"/>
            <a:ext cx="14038600" cy="3803649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0542" y="6119285"/>
            <a:ext cx="14038600" cy="2000249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10088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2017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3026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4035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5043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60526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7061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8070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8698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9019" y="2434167"/>
            <a:ext cx="6917571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40048" y="2434167"/>
            <a:ext cx="6917571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561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139" y="486834"/>
            <a:ext cx="14038600" cy="17674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1140" y="2241551"/>
            <a:ext cx="6885780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0088" indent="0">
              <a:buNone/>
              <a:defRPr sz="2700" b="1"/>
            </a:lvl2pPr>
            <a:lvl3pPr marL="1220175" indent="0">
              <a:buNone/>
              <a:defRPr sz="2400" b="1"/>
            </a:lvl3pPr>
            <a:lvl4pPr marL="1830263" indent="0">
              <a:buNone/>
              <a:defRPr sz="2100" b="1"/>
            </a:lvl4pPr>
            <a:lvl5pPr marL="2440351" indent="0">
              <a:buNone/>
              <a:defRPr sz="2100" b="1"/>
            </a:lvl5pPr>
            <a:lvl6pPr marL="3050438" indent="0">
              <a:buNone/>
              <a:defRPr sz="2100" b="1"/>
            </a:lvl6pPr>
            <a:lvl7pPr marL="3660526" indent="0">
              <a:buNone/>
              <a:defRPr sz="2100" b="1"/>
            </a:lvl7pPr>
            <a:lvl8pPr marL="4270614" indent="0">
              <a:buNone/>
              <a:defRPr sz="2100" b="1"/>
            </a:lvl8pPr>
            <a:lvl9pPr marL="4880701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1140" y="3340100"/>
            <a:ext cx="6885780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40048" y="2241551"/>
            <a:ext cx="6919691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0088" indent="0">
              <a:buNone/>
              <a:defRPr sz="2700" b="1"/>
            </a:lvl2pPr>
            <a:lvl3pPr marL="1220175" indent="0">
              <a:buNone/>
              <a:defRPr sz="2400" b="1"/>
            </a:lvl3pPr>
            <a:lvl4pPr marL="1830263" indent="0">
              <a:buNone/>
              <a:defRPr sz="2100" b="1"/>
            </a:lvl4pPr>
            <a:lvl5pPr marL="2440351" indent="0">
              <a:buNone/>
              <a:defRPr sz="2100" b="1"/>
            </a:lvl5pPr>
            <a:lvl6pPr marL="3050438" indent="0">
              <a:buNone/>
              <a:defRPr sz="2100" b="1"/>
            </a:lvl6pPr>
            <a:lvl7pPr marL="3660526" indent="0">
              <a:buNone/>
              <a:defRPr sz="2100" b="1"/>
            </a:lvl7pPr>
            <a:lvl8pPr marL="4270614" indent="0">
              <a:buNone/>
              <a:defRPr sz="2100" b="1"/>
            </a:lvl8pPr>
            <a:lvl9pPr marL="4880701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40048" y="3340100"/>
            <a:ext cx="6919691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22/8/2022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722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22/8/2022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0867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22/8/2022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525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140" y="609600"/>
            <a:ext cx="5249639" cy="2133600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19691" y="1316567"/>
            <a:ext cx="8240048" cy="6498167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1140" y="2743200"/>
            <a:ext cx="5249639" cy="5082117"/>
          </a:xfrm>
        </p:spPr>
        <p:txBody>
          <a:bodyPr/>
          <a:lstStyle>
            <a:lvl1pPr marL="0" indent="0">
              <a:buNone/>
              <a:defRPr sz="2100"/>
            </a:lvl1pPr>
            <a:lvl2pPr marL="610088" indent="0">
              <a:buNone/>
              <a:defRPr sz="1900"/>
            </a:lvl2pPr>
            <a:lvl3pPr marL="1220175" indent="0">
              <a:buNone/>
              <a:defRPr sz="1600"/>
            </a:lvl3pPr>
            <a:lvl4pPr marL="1830263" indent="0">
              <a:buNone/>
              <a:defRPr sz="1300"/>
            </a:lvl4pPr>
            <a:lvl5pPr marL="2440351" indent="0">
              <a:buNone/>
              <a:defRPr sz="1300"/>
            </a:lvl5pPr>
            <a:lvl6pPr marL="3050438" indent="0">
              <a:buNone/>
              <a:defRPr sz="1300"/>
            </a:lvl6pPr>
            <a:lvl7pPr marL="3660526" indent="0">
              <a:buNone/>
              <a:defRPr sz="1300"/>
            </a:lvl7pPr>
            <a:lvl8pPr marL="4270614" indent="0">
              <a:buNone/>
              <a:defRPr sz="1300"/>
            </a:lvl8pPr>
            <a:lvl9pPr marL="4880701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663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140" y="609600"/>
            <a:ext cx="5249639" cy="2133600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919691" y="1316567"/>
            <a:ext cx="8240048" cy="6498167"/>
          </a:xfrm>
        </p:spPr>
        <p:txBody>
          <a:bodyPr/>
          <a:lstStyle>
            <a:lvl1pPr marL="0" indent="0">
              <a:buNone/>
              <a:defRPr sz="4300"/>
            </a:lvl1pPr>
            <a:lvl2pPr marL="610088" indent="0">
              <a:buNone/>
              <a:defRPr sz="3700"/>
            </a:lvl2pPr>
            <a:lvl3pPr marL="1220175" indent="0">
              <a:buNone/>
              <a:defRPr sz="3200"/>
            </a:lvl3pPr>
            <a:lvl4pPr marL="1830263" indent="0">
              <a:buNone/>
              <a:defRPr sz="2700"/>
            </a:lvl4pPr>
            <a:lvl5pPr marL="2440351" indent="0">
              <a:buNone/>
              <a:defRPr sz="2700"/>
            </a:lvl5pPr>
            <a:lvl6pPr marL="3050438" indent="0">
              <a:buNone/>
              <a:defRPr sz="2700"/>
            </a:lvl6pPr>
            <a:lvl7pPr marL="3660526" indent="0">
              <a:buNone/>
              <a:defRPr sz="2700"/>
            </a:lvl7pPr>
            <a:lvl8pPr marL="4270614" indent="0">
              <a:buNone/>
              <a:defRPr sz="2700"/>
            </a:lvl8pPr>
            <a:lvl9pPr marL="4880701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1140" y="2743200"/>
            <a:ext cx="5249639" cy="5082117"/>
          </a:xfrm>
        </p:spPr>
        <p:txBody>
          <a:bodyPr/>
          <a:lstStyle>
            <a:lvl1pPr marL="0" indent="0">
              <a:buNone/>
              <a:defRPr sz="2100"/>
            </a:lvl1pPr>
            <a:lvl2pPr marL="610088" indent="0">
              <a:buNone/>
              <a:defRPr sz="1900"/>
            </a:lvl2pPr>
            <a:lvl3pPr marL="1220175" indent="0">
              <a:buNone/>
              <a:defRPr sz="1600"/>
            </a:lvl3pPr>
            <a:lvl4pPr marL="1830263" indent="0">
              <a:buNone/>
              <a:defRPr sz="1300"/>
            </a:lvl4pPr>
            <a:lvl5pPr marL="2440351" indent="0">
              <a:buNone/>
              <a:defRPr sz="1300"/>
            </a:lvl5pPr>
            <a:lvl6pPr marL="3050438" indent="0">
              <a:buNone/>
              <a:defRPr sz="1300"/>
            </a:lvl6pPr>
            <a:lvl7pPr marL="3660526" indent="0">
              <a:buNone/>
              <a:defRPr sz="1300"/>
            </a:lvl7pPr>
            <a:lvl8pPr marL="4270614" indent="0">
              <a:buNone/>
              <a:defRPr sz="1300"/>
            </a:lvl8pPr>
            <a:lvl9pPr marL="4880701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1311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19019" y="486834"/>
            <a:ext cx="14038600" cy="1767417"/>
          </a:xfrm>
          <a:prstGeom prst="rect">
            <a:avLst/>
          </a:prstGeom>
        </p:spPr>
        <p:txBody>
          <a:bodyPr vert="horz" lIns="122018" tIns="61009" rIns="122018" bIns="61009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9019" y="2434167"/>
            <a:ext cx="14038600" cy="5801784"/>
          </a:xfrm>
          <a:prstGeom prst="rect">
            <a:avLst/>
          </a:prstGeom>
        </p:spPr>
        <p:txBody>
          <a:bodyPr vert="horz" lIns="122018" tIns="61009" rIns="122018" bIns="6100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19019" y="8475134"/>
            <a:ext cx="3662244" cy="486833"/>
          </a:xfrm>
          <a:prstGeom prst="rect">
            <a:avLst/>
          </a:prstGeom>
        </p:spPr>
        <p:txBody>
          <a:bodyPr vert="horz" lIns="122018" tIns="61009" rIns="122018" bIns="6100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91FD98-34FE-4F50-BF5D-8EF7C19B916F}" type="datetimeFigureOut">
              <a:rPr lang="en-US" smtClean="0"/>
              <a:pPr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91637" y="8475134"/>
            <a:ext cx="5493365" cy="486833"/>
          </a:xfrm>
          <a:prstGeom prst="rect">
            <a:avLst/>
          </a:prstGeom>
        </p:spPr>
        <p:txBody>
          <a:bodyPr vert="horz" lIns="122018" tIns="61009" rIns="122018" bIns="6100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95375" y="8475134"/>
            <a:ext cx="3662244" cy="486833"/>
          </a:xfrm>
          <a:prstGeom prst="rect">
            <a:avLst/>
          </a:prstGeom>
        </p:spPr>
        <p:txBody>
          <a:bodyPr vert="horz" lIns="122018" tIns="61009" rIns="122018" bIns="61009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388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1220175" rtl="0" eaLnBrk="1" latinLnBrk="0" hangingPunct="1">
        <a:lnSpc>
          <a:spcPct val="90000"/>
        </a:lnSpc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5044" indent="-305044" algn="l" defTabSz="1220175" rtl="0" eaLnBrk="1" latinLnBrk="0" hangingPunct="1">
        <a:lnSpc>
          <a:spcPct val="90000"/>
        </a:lnSpc>
        <a:spcBef>
          <a:spcPts val="1334"/>
        </a:spcBef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5132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5219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5307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5395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5482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5570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5658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5745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0088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20175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30263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0351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50438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60526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70614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80701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ADMIN\Desktop\Tai nguyen thiet ke tro choi\Bảng gỗ\wooden-blank-sign-clipart-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60"/>
          <a:stretch/>
        </p:blipFill>
        <p:spPr bwMode="auto">
          <a:xfrm>
            <a:off x="2375672" y="350729"/>
            <a:ext cx="11256013" cy="2861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4" name="Picture 14" descr="kim phu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754885" y="4625789"/>
            <a:ext cx="2238472" cy="184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5" name="Picture 21" descr="dongho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276448" y="3818965"/>
            <a:ext cx="3138290" cy="3083860"/>
          </a:xfrm>
          <a:prstGeom prst="rect">
            <a:avLst/>
          </a:prstGeom>
          <a:noFill/>
        </p:spPr>
      </p:pic>
      <p:pic>
        <p:nvPicPr>
          <p:cNvPr id="156" name="Picture 22" descr="slide0002_image021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512304" y="7081377"/>
            <a:ext cx="660935" cy="576716"/>
          </a:xfrm>
          <a:prstGeom prst="rect">
            <a:avLst/>
          </a:prstGeom>
          <a:noFill/>
        </p:spPr>
      </p:pic>
      <p:sp>
        <p:nvSpPr>
          <p:cNvPr id="157" name="Line 23"/>
          <p:cNvSpPr>
            <a:spLocks noChangeShapeType="1"/>
          </p:cNvSpPr>
          <p:nvPr/>
        </p:nvSpPr>
        <p:spPr bwMode="auto">
          <a:xfrm>
            <a:off x="13031785" y="7652249"/>
            <a:ext cx="150276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122018" tIns="61009" rIns="122018" bIns="61009"/>
          <a:lstStyle/>
          <a:p>
            <a:endParaRPr lang="en-US"/>
          </a:p>
        </p:txBody>
      </p:sp>
      <p:pic>
        <p:nvPicPr>
          <p:cNvPr id="158" name="Picture 24" descr="CHAY XE DAP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426824" y="6956804"/>
            <a:ext cx="792333" cy="691019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3656410" y="3388660"/>
            <a:ext cx="8107219" cy="105783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2018" tIns="61009" rIns="122018" bIns="61009" rtlCol="0" anchor="ctr"/>
          <a:lstStyle/>
          <a:p>
            <a:pPr algn="just"/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. 30 kg 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656411" y="6280981"/>
            <a:ext cx="8107218" cy="96818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2018" tIns="61009" rIns="122018" bIns="61009" rtlCol="0" anchor="ctr"/>
          <a:lstStyle/>
          <a:p>
            <a:pPr algn="just"/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3 kg 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656410" y="4830231"/>
            <a:ext cx="8107219" cy="107576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2018" tIns="61009" rIns="122018" bIns="61009" rtlCol="0" anchor="ctr"/>
          <a:lstStyle/>
          <a:p>
            <a:pPr algn="just"/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. 300 kg 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1" name="Rectangle 160"/>
          <p:cNvSpPr/>
          <p:nvPr/>
        </p:nvSpPr>
        <p:spPr>
          <a:xfrm>
            <a:off x="3656410" y="7610068"/>
            <a:ext cx="8107218" cy="96818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2018" tIns="61009" rIns="122018" bIns="61009" rtlCol="0" anchor="ctr"/>
          <a:lstStyle/>
          <a:p>
            <a:pPr algn="just"/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. 3000kg 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44386" y="1304224"/>
            <a:ext cx="4613000" cy="954206"/>
          </a:xfrm>
          <a:prstGeom prst="rect">
            <a:avLst/>
          </a:prstGeom>
          <a:noFill/>
        </p:spPr>
        <p:txBody>
          <a:bodyPr wrap="none" lIns="122018" tIns="61009" rIns="122018" bIns="61009" rtlCol="0">
            <a:spAutoFit/>
          </a:bodyPr>
          <a:lstStyle/>
          <a:p>
            <a:pPr algn="ctr"/>
            <a:r>
              <a:rPr lang="en-US" sz="5400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3000 g = ? kg</a:t>
            </a:r>
            <a:endParaRPr lang="en-US" sz="5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2" dur="15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6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60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8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1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1" grpId="0" animBg="1"/>
      <p:bldP spid="13" grpId="0" animBg="1"/>
      <p:bldP spid="13" grpId="1" animBg="1"/>
      <p:bldP spid="161" grpId="0" animBg="1"/>
      <p:bldP spid="161" grpId="1" animBg="1"/>
      <p:bldP spid="1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521</TotalTime>
  <Words>20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Admin</cp:lastModifiedBy>
  <cp:revision>149</cp:revision>
  <dcterms:created xsi:type="dcterms:W3CDTF">2017-02-20T05:40:09Z</dcterms:created>
  <dcterms:modified xsi:type="dcterms:W3CDTF">2022-08-22T02:04:44Z</dcterms:modified>
</cp:coreProperties>
</file>