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66916" y="1564341"/>
            <a:ext cx="4204234" cy="69259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37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g + 150 g = ? g</a:t>
            </a:r>
            <a:endParaRPr lang="en-US" sz="3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2" y="4771817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20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2" y="3453503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200 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50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150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9" grpId="1" animBg="1"/>
      <p:bldP spid="11" grpId="0" animBg="1"/>
      <p:bldP spid="13" grpId="0" animBg="1"/>
      <p:bldP spid="13" grpId="1" animBg="1"/>
      <p:bldP spid="161" grpId="0" animBg="1"/>
      <p:bldP spid="16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24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149</cp:revision>
  <dcterms:created xsi:type="dcterms:W3CDTF">2017-02-20T05:40:09Z</dcterms:created>
  <dcterms:modified xsi:type="dcterms:W3CDTF">2022-08-22T02:05:37Z</dcterms:modified>
</cp:coreProperties>
</file>