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25438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độ dưới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1" y="4935954"/>
            <a:ext cx="100703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Quảng Nam có nhiệt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534820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Địa danh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Quảng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Nam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Lăk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Nông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Đà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Lạt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2022-08-08T16:12:18Z</dcterms:modified>
</cp:coreProperties>
</file>