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496982" y="1600200"/>
            <a:ext cx="1254381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quan sát bảng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 độ dưới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và trả lời câu hỏi: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6981" y="4935954"/>
            <a:ext cx="100703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Đăk Nông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 nhiệt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 là bao nhiêu?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282065"/>
              </p:ext>
            </p:extLst>
          </p:nvPr>
        </p:nvGraphicFramePr>
        <p:xfrm>
          <a:off x="1425756" y="2743200"/>
          <a:ext cx="13944600" cy="1706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8920"/>
                <a:gridCol w="2788920"/>
                <a:gridCol w="2788920"/>
                <a:gridCol w="2788920"/>
                <a:gridCol w="2788920"/>
              </a:tblGrid>
              <a:tr h="830580"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Địa danh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Quảng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Nam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Đăk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Lăk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Đăk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Nông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Đà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Lạt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76300"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Nhiệt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độ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06938" y="5799892"/>
            <a:ext cx="7049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sz="6000" b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50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2022-08-08T16:13:17Z</dcterms:modified>
</cp:coreProperties>
</file>