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1496982" y="1600200"/>
            <a:ext cx="1254381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quan sát bảng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nhiệt độ dưới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 và trả lời câu hỏi: 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96981" y="4935954"/>
            <a:ext cx="1007033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Đă Lăk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 nhiệt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 là bao nhiêu?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282065"/>
              </p:ext>
            </p:extLst>
          </p:nvPr>
        </p:nvGraphicFramePr>
        <p:xfrm>
          <a:off x="1425756" y="2743200"/>
          <a:ext cx="13944600" cy="1706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8920"/>
                <a:gridCol w="2788920"/>
                <a:gridCol w="2788920"/>
                <a:gridCol w="2788920"/>
                <a:gridCol w="2788920"/>
              </a:tblGrid>
              <a:tr h="830580"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Địa danh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Quảng</a:t>
                      </a:r>
                      <a:r>
                        <a:rPr lang="en-US" sz="3800" baseline="0" smtClean="0">
                          <a:latin typeface="Times New Roman" pitchFamily="18" charset="0"/>
                          <a:cs typeface="Times New Roman" pitchFamily="18" charset="0"/>
                        </a:rPr>
                        <a:t> Nam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Đăk</a:t>
                      </a:r>
                      <a:r>
                        <a:rPr lang="en-US" sz="3800" baseline="0" smtClean="0">
                          <a:latin typeface="Times New Roman" pitchFamily="18" charset="0"/>
                          <a:cs typeface="Times New Roman" pitchFamily="18" charset="0"/>
                        </a:rPr>
                        <a:t> Lăk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Đăk</a:t>
                      </a:r>
                      <a:r>
                        <a:rPr lang="en-US" sz="3800" baseline="0" smtClean="0">
                          <a:latin typeface="Times New Roman" pitchFamily="18" charset="0"/>
                          <a:cs typeface="Times New Roman" pitchFamily="18" charset="0"/>
                        </a:rPr>
                        <a:t> Nông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smtClean="0">
                          <a:latin typeface="Times New Roman" pitchFamily="18" charset="0"/>
                          <a:cs typeface="Times New Roman" pitchFamily="18" charset="0"/>
                        </a:rPr>
                        <a:t>Đà</a:t>
                      </a:r>
                      <a:r>
                        <a:rPr lang="en-US" sz="3800" baseline="0" smtClean="0">
                          <a:latin typeface="Times New Roman" pitchFamily="18" charset="0"/>
                          <a:cs typeface="Times New Roman" pitchFamily="18" charset="0"/>
                        </a:rPr>
                        <a:t> Lạt</a:t>
                      </a:r>
                      <a:endParaRPr lang="en-US" sz="38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76300">
                <a:tc>
                  <a:txBody>
                    <a:bodyPr/>
                    <a:lstStyle/>
                    <a:p>
                      <a:pPr algn="ctr"/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Nhiệt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độ</a:t>
                      </a:r>
                      <a:endParaRPr lang="en-US" sz="3800" b="1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145252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800" b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en-US" sz="3800" b="1" baseline="300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en-US" sz="3800" b="1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en-US" sz="38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06938" y="5799892"/>
            <a:ext cx="70494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sz="6000" b="1" baseline="30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6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6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50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2022-08-08T16:12:44Z</dcterms:modified>
</cp:coreProperties>
</file>