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276" r:id="rId2"/>
  </p:sldIdLst>
  <p:sldSz cx="16276638" cy="9144000"/>
  <p:notesSz cx="6858000" cy="9144000"/>
  <p:embeddedFontLst>
    <p:embeddedFont>
      <p:font typeface="Calibri" pitchFamily="34" charset="0"/>
      <p:regular r:id="rId3"/>
      <p:bold r:id="rId4"/>
      <p:italic r:id="rId5"/>
      <p:boldItalic r:id="rId6"/>
    </p:embeddedFont>
    <p:embeddedFont>
      <p:font typeface="Trebuchet MS" pitchFamily="34" charset="0"/>
      <p:regular r:id="rId7"/>
      <p:bold r:id="rId8"/>
      <p:italic r:id="rId9"/>
      <p:boldItalic r:id="rId10"/>
    </p:embeddedFont>
    <p:embeddedFont>
      <p:font typeface="Georgia" pitchFamily="18" charset="0"/>
      <p:regular r:id="rId11"/>
      <p:bold r:id="rId12"/>
      <p:italic r:id="rId13"/>
      <p:boldItalic r:id="rId14"/>
    </p:embeddedFont>
  </p:embeddedFontLst>
  <p:defaultTextStyle>
    <a:defPPr>
      <a:defRPr lang="en-US"/>
    </a:defPPr>
    <a:lvl1pPr marL="0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10088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20175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30263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40351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50438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60526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70614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80701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2" autoAdjust="0"/>
    <p:restoredTop sz="94660"/>
  </p:normalViewPr>
  <p:slideViewPr>
    <p:cSldViewPr snapToGrid="0">
      <p:cViewPr varScale="1">
        <p:scale>
          <a:sx n="61" d="100"/>
          <a:sy n="61" d="100"/>
        </p:scale>
        <p:origin x="-101" y="-154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13" Type="http://schemas.openxmlformats.org/officeDocument/2006/relationships/font" Target="fonts/font11.fntdata"/><Relationship Id="rId18" Type="http://schemas.openxmlformats.org/officeDocument/2006/relationships/tableStyles" Target="tableStyles.xml"/><Relationship Id="rId3" Type="http://schemas.openxmlformats.org/officeDocument/2006/relationships/font" Target="fonts/font1.fntdata"/><Relationship Id="rId7" Type="http://schemas.openxmlformats.org/officeDocument/2006/relationships/font" Target="fonts/font5.fntdata"/><Relationship Id="rId12" Type="http://schemas.openxmlformats.org/officeDocument/2006/relationships/font" Target="fonts/font10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font" Target="fonts/font9.fntdata"/><Relationship Id="rId5" Type="http://schemas.openxmlformats.org/officeDocument/2006/relationships/font" Target="fonts/font3.fntdata"/><Relationship Id="rId15" Type="http://schemas.openxmlformats.org/officeDocument/2006/relationships/presProps" Target="presProps.xml"/><Relationship Id="rId10" Type="http://schemas.openxmlformats.org/officeDocument/2006/relationships/font" Target="fonts/font8.fntdata"/><Relationship Id="rId4" Type="http://schemas.openxmlformats.org/officeDocument/2006/relationships/font" Target="fonts/font2.fntdata"/><Relationship Id="rId9" Type="http://schemas.openxmlformats.org/officeDocument/2006/relationships/font" Target="fonts/font7.fntdata"/><Relationship Id="rId14" Type="http://schemas.openxmlformats.org/officeDocument/2006/relationships/font" Target="fonts/font12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5155893"/>
            <a:ext cx="16276638" cy="3988107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16276638" cy="5155893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3536415"/>
            <a:ext cx="16276638" cy="304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2133600"/>
            <a:ext cx="16276638" cy="680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23406" y="6736727"/>
            <a:ext cx="10034074" cy="1176159"/>
          </a:xfrm>
        </p:spPr>
        <p:txBody>
          <a:bodyPr>
            <a:normAutofit/>
          </a:bodyPr>
          <a:lstStyle>
            <a:lvl1pPr marL="0" indent="0" algn="l">
              <a:buNone/>
              <a:defRPr sz="3500">
                <a:solidFill>
                  <a:schemeClr val="tx2"/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55324" y="4176388"/>
            <a:ext cx="12772374" cy="2390889"/>
          </a:xfrm>
          <a:effectLst/>
        </p:spPr>
        <p:txBody>
          <a:bodyPr>
            <a:noAutofit/>
          </a:bodyPr>
          <a:lstStyle>
            <a:lvl1pPr marL="1016767" indent="-726262" algn="l">
              <a:defRPr sz="8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90966" y="975359"/>
            <a:ext cx="11393647" cy="463296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053729" y="502023"/>
            <a:ext cx="3662244" cy="6984452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917038" y="975360"/>
            <a:ext cx="8596299" cy="652630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2034580" y="975360"/>
            <a:ext cx="11393647" cy="46329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55893"/>
            <a:ext cx="16276638" cy="3988107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6276638" cy="5155893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536415"/>
            <a:ext cx="16276638" cy="304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2133600"/>
            <a:ext cx="16276638" cy="680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19158" y="2896864"/>
            <a:ext cx="10620873" cy="3231128"/>
          </a:xfrm>
          <a:effectLst/>
        </p:spPr>
        <p:txBody>
          <a:bodyPr anchor="b"/>
          <a:lstStyle>
            <a:lvl1pPr algn="r">
              <a:defRPr sz="73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00010" y="6143348"/>
            <a:ext cx="10627687" cy="1113947"/>
          </a:xfrm>
        </p:spPr>
        <p:txBody>
          <a:bodyPr anchor="t"/>
          <a:lstStyle>
            <a:lvl1pPr marL="0" indent="0" algn="r">
              <a:buNone/>
              <a:defRPr sz="3200">
                <a:solidFill>
                  <a:schemeClr val="tx2"/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2034578" y="975359"/>
            <a:ext cx="5957250" cy="46329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8268532" y="975360"/>
            <a:ext cx="5957250" cy="46329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34580" y="975360"/>
            <a:ext cx="5957250" cy="853016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38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058516" y="1867103"/>
            <a:ext cx="5957250" cy="3657600"/>
          </a:xfrm>
        </p:spPr>
        <p:txBody>
          <a:bodyPr>
            <a:normAutofit/>
          </a:bodyPr>
          <a:lstStyle>
            <a:lvl1pPr>
              <a:defRPr sz="2900"/>
            </a:lvl1pPr>
            <a:lvl2pPr>
              <a:defRPr sz="2900"/>
            </a:lvl2pPr>
            <a:lvl3pPr>
              <a:defRPr sz="25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72359" y="975360"/>
            <a:ext cx="5957250" cy="853016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38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marL="0" lvl="0" indent="0" algn="ctr" defTabSz="1452524" rtl="0" eaLnBrk="1" latinLnBrk="0" hangingPunct="1">
              <a:spcBef>
                <a:spcPct val="20000"/>
              </a:spcBef>
              <a:spcAft>
                <a:spcPts val="477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6" y="1865376"/>
            <a:ext cx="5957250" cy="3657600"/>
          </a:xfrm>
        </p:spPr>
        <p:txBody>
          <a:bodyPr>
            <a:normAutofit/>
          </a:bodyPr>
          <a:lstStyle>
            <a:lvl1pPr>
              <a:defRPr sz="2900"/>
            </a:lvl1pPr>
            <a:lvl2pPr>
              <a:defRPr sz="2900"/>
            </a:lvl2pPr>
            <a:lvl3pPr>
              <a:defRPr sz="25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93619" y="2946401"/>
            <a:ext cx="6472358" cy="1677991"/>
          </a:xfrm>
          <a:effectLst/>
        </p:spPr>
        <p:txBody>
          <a:bodyPr anchor="b">
            <a:noAutofit/>
          </a:bodyPr>
          <a:lstStyle>
            <a:lvl1pPr marL="363131" indent="-363131" algn="l">
              <a:defRPr sz="44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76617" y="975360"/>
            <a:ext cx="7150551" cy="6526307"/>
          </a:xfrm>
        </p:spPr>
        <p:txBody>
          <a:bodyPr anchor="ctr"/>
          <a:lstStyle>
            <a:lvl1pPr>
              <a:defRPr sz="35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14899" y="4663736"/>
            <a:ext cx="6031933" cy="285269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5155893"/>
            <a:ext cx="16276638" cy="3988107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16276638" cy="5155893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3536415"/>
            <a:ext cx="16276638" cy="304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2133600"/>
            <a:ext cx="16276638" cy="680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965967" y="1524000"/>
            <a:ext cx="7324487" cy="4170408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32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62670" y="1347315"/>
            <a:ext cx="6575651" cy="2884027"/>
          </a:xfrm>
        </p:spPr>
        <p:txBody>
          <a:bodyPr anchor="b"/>
          <a:lstStyle>
            <a:lvl1pPr marL="290505" indent="-290505">
              <a:buFont typeface="Georgia" pitchFamily="18" charset="0"/>
              <a:buChar char="*"/>
              <a:defRPr sz="25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4562" y="5952561"/>
            <a:ext cx="11362920" cy="1524000"/>
          </a:xfrm>
        </p:spPr>
        <p:txBody>
          <a:bodyPr anchor="b">
            <a:noAutofit/>
          </a:bodyPr>
          <a:lstStyle>
            <a:lvl1pPr algn="l">
              <a:defRPr sz="73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807200"/>
            <a:ext cx="16276638" cy="23368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6276638" cy="68072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5024405"/>
            <a:ext cx="16276638" cy="304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2133600"/>
            <a:ext cx="16276638" cy="680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192118" y="5829557"/>
            <a:ext cx="11592496" cy="1524000"/>
          </a:xfrm>
          <a:prstGeom prst="rect">
            <a:avLst/>
          </a:prstGeom>
          <a:effectLst/>
        </p:spPr>
        <p:txBody>
          <a:bodyPr vert="horz" lIns="145252" tIns="72626" rIns="145252" bIns="72626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34580" y="976347"/>
            <a:ext cx="11393647" cy="4632960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86731" y="8229601"/>
            <a:ext cx="4476075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7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C774D76-CE67-480B-8CEB-6CA6D67AA68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13831" y="8229601"/>
            <a:ext cx="596810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7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1932" y="8229601"/>
            <a:ext cx="3255328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508384" indent="-508384" algn="r" defTabSz="1452524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73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3131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35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871515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3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307272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743029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5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207837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643594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3122927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631311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4110644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13" Type="http://schemas.openxmlformats.org/officeDocument/2006/relationships/image" Target="../media/image1.jpg"/><Relationship Id="rId3" Type="http://schemas.microsoft.com/office/2007/relationships/media" Target="../media/media2.mp3"/><Relationship Id="rId7" Type="http://schemas.microsoft.com/office/2007/relationships/media" Target="../media/media4.mp3"/><Relationship Id="rId12" Type="http://schemas.openxmlformats.org/officeDocument/2006/relationships/audio" Target="../media/audio1.wav"/><Relationship Id="rId17" Type="http://schemas.openxmlformats.org/officeDocument/2006/relationships/image" Target="../media/image4.png"/><Relationship Id="rId2" Type="http://schemas.openxmlformats.org/officeDocument/2006/relationships/audio" Target="../media/media1.mp3"/><Relationship Id="rId16" Type="http://schemas.openxmlformats.org/officeDocument/2006/relationships/image" Target="../media/image3.png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openxmlformats.org/officeDocument/2006/relationships/slideLayout" Target="../slideLayouts/slideLayout1.xml"/><Relationship Id="rId5" Type="http://schemas.microsoft.com/office/2007/relationships/media" Target="../media/media3.mp3"/><Relationship Id="rId15" Type="http://schemas.microsoft.com/office/2007/relationships/hdphoto" Target="../media/hdphoto1.wdp"/><Relationship Id="rId10" Type="http://schemas.openxmlformats.org/officeDocument/2006/relationships/audio" Target="../media/media5.mp3"/><Relationship Id="rId4" Type="http://schemas.openxmlformats.org/officeDocument/2006/relationships/audio" Target="../media/media2.mp3"/><Relationship Id="rId9" Type="http://schemas.microsoft.com/office/2007/relationships/media" Target="../media/media5.mp3"/><Relationship Id="rId1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14">
            <a:biLevel thresh="75000"/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6226" y="1057433"/>
            <a:ext cx="6181003" cy="48768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6226" y="1057433"/>
            <a:ext cx="6181003" cy="4876800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1317982" y="6061897"/>
            <a:ext cx="6138127" cy="1254976"/>
          </a:xfrm>
          <a:prstGeom prst="roundRect">
            <a:avLst/>
          </a:prstGeom>
          <a:solidFill>
            <a:srgbClr val="00B0F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2018" tIns="61009" rIns="122018" bIns="61009" rtlCol="0" anchor="ctr"/>
          <a:lstStyle/>
          <a:p>
            <a:pPr lvl="0" algn="ctr"/>
            <a:r>
              <a:rPr lang="en-US" sz="4300" smtClean="0">
                <a:solidFill>
                  <a:prstClr val="white"/>
                </a:solidFill>
              </a:rPr>
              <a:t>325 </a:t>
            </a:r>
            <a:r>
              <a:rPr lang="en-US" sz="4300">
                <a:solidFill>
                  <a:prstClr val="white"/>
                </a:solidFill>
              </a:rPr>
              <a:t>mm</a:t>
            </a:r>
            <a:endParaRPr lang="en-US" sz="43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317981" y="7619596"/>
            <a:ext cx="6138127" cy="1254976"/>
          </a:xfrm>
          <a:prstGeom prst="roundRect">
            <a:avLst/>
          </a:prstGeom>
          <a:solidFill>
            <a:srgbClr val="00B0F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2018" tIns="61009" rIns="122018" bIns="61009" rtlCol="0" anchor="ctr"/>
          <a:lstStyle/>
          <a:p>
            <a:pPr lvl="0" algn="ctr"/>
            <a:r>
              <a:rPr lang="en-US" sz="4300" smtClean="0">
                <a:solidFill>
                  <a:prstClr val="white"/>
                </a:solidFill>
              </a:rPr>
              <a:t>335 </a:t>
            </a:r>
            <a:r>
              <a:rPr lang="en-US" sz="4300">
                <a:solidFill>
                  <a:prstClr val="white"/>
                </a:solidFill>
              </a:rPr>
              <a:t>mm</a:t>
            </a:r>
            <a:endParaRPr lang="en-US" sz="43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8803906" y="6001689"/>
            <a:ext cx="6138127" cy="1254976"/>
          </a:xfrm>
          <a:prstGeom prst="roundRect">
            <a:avLst/>
          </a:prstGeom>
          <a:solidFill>
            <a:srgbClr val="00B0F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2018" tIns="61009" rIns="122018" bIns="61009" rtlCol="0" anchor="ctr"/>
          <a:lstStyle/>
          <a:p>
            <a:pPr lvl="0" algn="ctr"/>
            <a:r>
              <a:rPr lang="en-US" sz="4300" smtClean="0">
                <a:solidFill>
                  <a:prstClr val="white"/>
                </a:solidFill>
              </a:rPr>
              <a:t>345 mm</a:t>
            </a:r>
            <a:endParaRPr lang="en-US" sz="43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8803907" y="7619596"/>
            <a:ext cx="6138127" cy="1254976"/>
          </a:xfrm>
          <a:prstGeom prst="roundRect">
            <a:avLst/>
          </a:prstGeom>
          <a:solidFill>
            <a:srgbClr val="00B0F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2018" tIns="61009" rIns="122018" bIns="61009" rtlCol="0" anchor="ctr"/>
          <a:lstStyle/>
          <a:p>
            <a:pPr lvl="0" algn="ctr"/>
            <a:r>
              <a:rPr lang="en-US" sz="4300" smtClean="0">
                <a:solidFill>
                  <a:prstClr val="white"/>
                </a:solidFill>
              </a:rPr>
              <a:t>355 </a:t>
            </a:r>
            <a:r>
              <a:rPr lang="en-US" sz="4300">
                <a:solidFill>
                  <a:prstClr val="white"/>
                </a:solidFill>
              </a:rPr>
              <a:t>mm</a:t>
            </a:r>
            <a:endParaRPr lang="en-US" sz="430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7" name="lion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0" y="-812800"/>
            <a:ext cx="813832" cy="812800"/>
          </a:xfrm>
          <a:prstGeom prst="rect">
            <a:avLst/>
          </a:prstGeom>
        </p:spPr>
      </p:pic>
      <p:pic>
        <p:nvPicPr>
          <p:cNvPr id="8" name="dog2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911066" y="-812800"/>
            <a:ext cx="813832" cy="812800"/>
          </a:xfrm>
          <a:prstGeom prst="rect">
            <a:avLst/>
          </a:prstGeom>
        </p:spPr>
      </p:pic>
      <p:pic>
        <p:nvPicPr>
          <p:cNvPr id="10" name="leopard2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822132" y="-812800"/>
            <a:ext cx="813832" cy="812800"/>
          </a:xfrm>
          <a:prstGeom prst="rect">
            <a:avLst/>
          </a:prstGeom>
        </p:spPr>
      </p:pic>
      <p:pic>
        <p:nvPicPr>
          <p:cNvPr id="17" name="leopard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2733198" y="-812800"/>
            <a:ext cx="813832" cy="812800"/>
          </a:xfrm>
          <a:prstGeom prst="rect">
            <a:avLst/>
          </a:prstGeom>
        </p:spPr>
      </p:pic>
      <p:pic>
        <p:nvPicPr>
          <p:cNvPr id="18" name="tiger2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3644263" y="-812800"/>
            <a:ext cx="813832" cy="81280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4405902" y="554214"/>
            <a:ext cx="8010687" cy="977667"/>
          </a:xfrm>
          <a:prstGeom prst="rect">
            <a:avLst/>
          </a:prstGeom>
          <a:solidFill>
            <a:schemeClr val="bg1"/>
          </a:solidFill>
        </p:spPr>
        <p:txBody>
          <a:bodyPr wrap="square" lIns="145252" tIns="72626" rIns="145252" bIns="72626">
            <a:spAutoFit/>
          </a:bodyPr>
          <a:lstStyle/>
          <a:p>
            <a:pPr>
              <a:spcAft>
                <a:spcPts val="0"/>
              </a:spcAft>
            </a:pPr>
            <a:r>
              <a:rPr lang="vi-VN" sz="5400" b="1" smtClean="0">
                <a:solidFill>
                  <a:srgbClr val="0000FF"/>
                </a:solidFill>
                <a:latin typeface="Times New Roman"/>
                <a:ea typeface="Times New Roman"/>
              </a:rPr>
              <a:t>3</a:t>
            </a:r>
            <a:r>
              <a:rPr lang="en-US" sz="5400" b="1" smtClean="0">
                <a:solidFill>
                  <a:srgbClr val="0000FF"/>
                </a:solidFill>
                <a:latin typeface="Times New Roman"/>
                <a:ea typeface="Times New Roman"/>
              </a:rPr>
              <a:t>01</a:t>
            </a:r>
            <a:r>
              <a:rPr lang="vi-VN" sz="5400" b="1" smtClean="0">
                <a:solidFill>
                  <a:srgbClr val="0000FF"/>
                </a:solidFill>
                <a:latin typeface="Times New Roman"/>
                <a:ea typeface="Times New Roman"/>
              </a:rPr>
              <a:t> </a:t>
            </a:r>
            <a:r>
              <a:rPr lang="vi-VN" sz="5400" b="1">
                <a:solidFill>
                  <a:srgbClr val="0000FF"/>
                </a:solidFill>
                <a:latin typeface="Times New Roman"/>
                <a:ea typeface="Times New Roman"/>
              </a:rPr>
              <a:t>mm </a:t>
            </a:r>
            <a:r>
              <a:rPr lang="vi-VN" sz="5400" b="1">
                <a:solidFill>
                  <a:srgbClr val="0000FF"/>
                </a:solidFill>
                <a:latin typeface="Times New Roman"/>
                <a:ea typeface="Times New Roman"/>
              </a:rPr>
              <a:t>+ </a:t>
            </a:r>
            <a:r>
              <a:rPr lang="en-US" sz="5400" b="1" smtClean="0">
                <a:solidFill>
                  <a:srgbClr val="0000FF"/>
                </a:solidFill>
                <a:latin typeface="Times New Roman"/>
                <a:ea typeface="Times New Roman"/>
              </a:rPr>
              <a:t>44</a:t>
            </a:r>
            <a:r>
              <a:rPr lang="vi-VN" sz="5400" b="1" smtClean="0">
                <a:solidFill>
                  <a:srgbClr val="0000FF"/>
                </a:solidFill>
                <a:latin typeface="Times New Roman"/>
                <a:ea typeface="Times New Roman"/>
              </a:rPr>
              <a:t> </a:t>
            </a:r>
            <a:r>
              <a:rPr lang="vi-VN" sz="5400" b="1">
                <a:solidFill>
                  <a:srgbClr val="0000FF"/>
                </a:solidFill>
                <a:latin typeface="Times New Roman"/>
                <a:ea typeface="Times New Roman"/>
              </a:rPr>
              <a:t>mm </a:t>
            </a:r>
            <a:r>
              <a:rPr lang="vi-VN" sz="5400" b="1" smtClean="0">
                <a:solidFill>
                  <a:srgbClr val="0000FF"/>
                </a:solidFill>
                <a:latin typeface="Times New Roman"/>
                <a:ea typeface="Times New Roman"/>
              </a:rPr>
              <a:t>=</a:t>
            </a:r>
            <a:r>
              <a:rPr lang="en-US" sz="5400" b="1" smtClean="0">
                <a:solidFill>
                  <a:srgbClr val="0000FF"/>
                </a:solidFill>
                <a:latin typeface="Times New Roman"/>
                <a:ea typeface="Times New Roman"/>
              </a:rPr>
              <a:t> ? mm</a:t>
            </a:r>
            <a:endParaRPr lang="vi-VN" sz="5400" b="1" dirty="0">
              <a:solidFill>
                <a:srgbClr val="0000FF"/>
              </a:solidFill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079340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6" grpId="0" animBg="1"/>
    </p:bldLst>
  </p:timing>
</p:sld>
</file>

<file path=ppt/theme/theme1.xml><?xml version="1.0" encoding="utf-8"?>
<a:theme xmlns:a="http://schemas.openxmlformats.org/drawingml/2006/main" name="Slipstream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300</TotalTime>
  <Words>17</Words>
  <Application>Microsoft Office PowerPoint</Application>
  <PresentationFormat>Custom</PresentationFormat>
  <Paragraphs>5</Paragraphs>
  <Slides>1</Slides>
  <Notes>0</Notes>
  <HiddenSlides>0</HiddenSlides>
  <MMClips>5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Times New Roman</vt:lpstr>
      <vt:lpstr>Calibri</vt:lpstr>
      <vt:lpstr>Trebuchet MS</vt:lpstr>
      <vt:lpstr>Georgia</vt:lpstr>
      <vt:lpstr>Slipstream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vvxel</dc:creator>
  <cp:lastModifiedBy>Admin</cp:lastModifiedBy>
  <cp:revision>58</cp:revision>
  <dcterms:created xsi:type="dcterms:W3CDTF">2018-04-04T17:07:05Z</dcterms:created>
  <dcterms:modified xsi:type="dcterms:W3CDTF">2022-08-22T06:55:01Z</dcterms:modified>
</cp:coreProperties>
</file>