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85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1" d="100"/>
          <a:sy n="61" d="100"/>
        </p:scale>
        <p:origin x="-101" y="-154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46" y="2129589"/>
            <a:ext cx="4363288" cy="37725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46" y="2129589"/>
            <a:ext cx="4363288" cy="3772572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10 </a:t>
            </a:r>
            <a:r>
              <a:rPr lang="en-US" sz="4300">
                <a:solidFill>
                  <a:prstClr val="white"/>
                </a:solidFill>
              </a:rPr>
              <a:t>ml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30 </a:t>
            </a:r>
            <a:r>
              <a:rPr lang="en-US" sz="4300">
                <a:solidFill>
                  <a:prstClr val="white"/>
                </a:solidFill>
              </a:rPr>
              <a:t>ml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20 ml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40 </a:t>
            </a:r>
            <a:r>
              <a:rPr lang="en-US" sz="4300">
                <a:solidFill>
                  <a:prstClr val="white"/>
                </a:solidFill>
              </a:rPr>
              <a:t>ml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9" name="antelop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20" name="cow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21" name="rhinoceros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22" name="rhinoceros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23" name="sheep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405902" y="554214"/>
            <a:ext cx="7391009" cy="977667"/>
          </a:xfrm>
          <a:prstGeom prst="rect">
            <a:avLst/>
          </a:prstGeom>
          <a:solidFill>
            <a:schemeClr val="bg1"/>
          </a:solidFill>
        </p:spPr>
        <p:txBody>
          <a:bodyPr wrap="square" lIns="145252" tIns="72626" rIns="145252" bIns="72626">
            <a:spAutoFit/>
          </a:bodyPr>
          <a:lstStyle/>
          <a:p>
            <a:pPr>
              <a:spcAft>
                <a:spcPts val="0"/>
              </a:spcAft>
            </a:pPr>
            <a:r>
              <a:rPr lang="en-US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1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29 </a:t>
            </a:r>
            <a:r>
              <a:rPr lang="vi-VN" sz="5400" b="1" dirty="0">
                <a:solidFill>
                  <a:srgbClr val="0000FF"/>
                </a:solidFill>
                <a:latin typeface="Times New Roman"/>
                <a:ea typeface="Times New Roman"/>
              </a:rPr>
              <a:t>ml </a:t>
            </a:r>
            <a:r>
              <a:rPr lang="vi-VN" sz="5400" b="1">
                <a:solidFill>
                  <a:srgbClr val="0000FF"/>
                </a:solidFill>
                <a:latin typeface="Times New Roman"/>
                <a:ea typeface="Times New Roman"/>
              </a:rPr>
              <a:t>– 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1</a:t>
            </a:r>
            <a:r>
              <a:rPr lang="en-US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0</a:t>
            </a:r>
            <a:r>
              <a:rPr lang="en-US" sz="5400" b="1">
                <a:solidFill>
                  <a:srgbClr val="0000FF"/>
                </a:solidFill>
                <a:latin typeface="Times New Roman"/>
                <a:ea typeface="Times New Roman"/>
              </a:rPr>
              <a:t>9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vi-VN" sz="5400" b="1" dirty="0">
                <a:solidFill>
                  <a:srgbClr val="0000FF"/>
                </a:solidFill>
                <a:latin typeface="Times New Roman"/>
                <a:ea typeface="Times New Roman"/>
              </a:rPr>
              <a:t>ml </a:t>
            </a:r>
            <a:r>
              <a:rPr lang="vi-VN" sz="5400" b="1">
                <a:solidFill>
                  <a:srgbClr val="0000FF"/>
                </a:solidFill>
                <a:latin typeface="Times New Roman"/>
                <a:ea typeface="Times New Roman"/>
              </a:rPr>
              <a:t>=  </a:t>
            </a:r>
            <a:r>
              <a:rPr lang="en-US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?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ml</a:t>
            </a:r>
            <a:endParaRPr lang="vi-VN" sz="5400" b="1" dirty="0">
              <a:solidFill>
                <a:srgbClr val="0000FF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698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6" grpId="0" animBg="1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303</TotalTime>
  <Words>18</Words>
  <Application>Microsoft Office PowerPoint</Application>
  <PresentationFormat>Custom</PresentationFormat>
  <Paragraphs>5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Times New Roman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57</cp:revision>
  <dcterms:created xsi:type="dcterms:W3CDTF">2018-04-04T17:07:05Z</dcterms:created>
  <dcterms:modified xsi:type="dcterms:W3CDTF">2022-08-22T06:59:02Z</dcterms:modified>
</cp:coreProperties>
</file>