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9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1" d="100"/>
          <a:sy n="61" d="100"/>
        </p:scale>
        <p:origin x="-101" y="-154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60" y="1033736"/>
            <a:ext cx="4507376" cy="48768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70 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80 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90 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60 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60" y="1033736"/>
            <a:ext cx="4507376" cy="4876800"/>
          </a:xfrm>
          <a:prstGeom prst="rect">
            <a:avLst/>
          </a:prstGeom>
        </p:spPr>
      </p:pic>
      <p:pic>
        <p:nvPicPr>
          <p:cNvPr id="2" name="antelop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3" name="buffalo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7" name="rhinoceros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1" name="moose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3" name="moos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481961" y="205297"/>
            <a:ext cx="7391009" cy="977667"/>
          </a:xfrm>
          <a:prstGeom prst="rect">
            <a:avLst/>
          </a:prstGeom>
          <a:solidFill>
            <a:schemeClr val="bg1"/>
          </a:solidFill>
        </p:spPr>
        <p:txBody>
          <a:bodyPr wrap="square" lIns="145252" tIns="72626" rIns="145252" bIns="72626">
            <a:spAutoFit/>
          </a:bodyPr>
          <a:lstStyle/>
          <a:p>
            <a:pPr>
              <a:spcAft>
                <a:spcPts val="0"/>
              </a:spcAft>
            </a:pPr>
            <a:r>
              <a:rPr lang="vi-VN" sz="5400" b="1">
                <a:solidFill>
                  <a:srgbClr val="0000FF"/>
                </a:solidFill>
                <a:latin typeface="Times New Roman"/>
                <a:ea typeface="Times New Roman"/>
              </a:rPr>
              <a:t>37g + 63g – 30g =  70  g</a:t>
            </a:r>
            <a:endParaRPr lang="vi-VN" sz="5400" b="1" dirty="0">
              <a:solidFill>
                <a:srgbClr val="0000FF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4774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6" grpId="0" animBg="1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304</TotalTime>
  <Words>16</Words>
  <Application>Microsoft Office PowerPoint</Application>
  <PresentationFormat>Custom</PresentationFormat>
  <Paragraphs>5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Times New Roman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55</cp:revision>
  <dcterms:created xsi:type="dcterms:W3CDTF">2018-04-04T17:07:05Z</dcterms:created>
  <dcterms:modified xsi:type="dcterms:W3CDTF">2022-08-22T06:58:54Z</dcterms:modified>
</cp:coreProperties>
</file>