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6660750" y="2258943"/>
            <a:ext cx="1163710" cy="1323439"/>
            <a:chOff x="2605079" y="4902875"/>
            <a:chExt cx="1163710" cy="1323439"/>
          </a:xfrm>
        </p:grpSpPr>
        <p:sp>
          <p:nvSpPr>
            <p:cNvPr id="26" name="TextBox 25"/>
            <p:cNvSpPr txBox="1"/>
            <p:nvPr/>
          </p:nvSpPr>
          <p:spPr>
            <a:xfrm>
              <a:off x="2728119" y="4902875"/>
              <a:ext cx="104067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000" b="1" smtClean="0">
                  <a:solidFill>
                    <a:srgbClr val="0000FF"/>
                  </a:solidFill>
                </a:rPr>
                <a:t>108</a:t>
              </a:r>
            </a:p>
            <a:p>
              <a:pPr algn="r"/>
              <a:r>
                <a:rPr lang="en-US" sz="4000" b="1" smtClean="0">
                  <a:solidFill>
                    <a:srgbClr val="0000FF"/>
                  </a:solidFill>
                </a:rPr>
                <a:t>5</a:t>
              </a:r>
              <a:endParaRPr lang="en-US" sz="4000" b="1">
                <a:solidFill>
                  <a:srgbClr val="0000FF"/>
                </a:solidFill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2862388" y="6226314"/>
              <a:ext cx="906401" cy="0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2605079" y="5363685"/>
              <a:ext cx="4154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3600" smtClean="0">
                  <a:solidFill>
                    <a:srgbClr val="0000FF"/>
                  </a:solidFill>
                </a:rPr>
                <a:t>x</a:t>
              </a:r>
              <a:endParaRPr lang="en-US" sz="3600">
                <a:solidFill>
                  <a:srgbClr val="0000FF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6842919" y="3582382"/>
            <a:ext cx="10406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b="1" smtClean="0">
                <a:solidFill>
                  <a:srgbClr val="0000FF"/>
                </a:solidFill>
              </a:rPr>
              <a:t>540</a:t>
            </a:r>
            <a:endParaRPr lang="en-US" sz="4000" b="1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13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2022-08-22T08:23:49Z</dcterms:modified>
</cp:coreProperties>
</file>