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2423319" y="1811754"/>
            <a:ext cx="8121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 vào ô trống: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77926" y="3200400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70 - 26 </a:t>
            </a:r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48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……..</a:t>
            </a:r>
            <a:endParaRPr lang="en-US" sz="48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22303" y="3174999"/>
            <a:ext cx="841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44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23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2022-08-02T06:42:01Z</dcterms:modified>
</cp:coreProperties>
</file>