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Oval 8"/>
          <p:cNvSpPr/>
          <p:nvPr/>
        </p:nvSpPr>
        <p:spPr>
          <a:xfrm>
            <a:off x="2692400" y="3429000"/>
            <a:ext cx="1905000" cy="1905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350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Flowchart: Decision 9"/>
          <p:cNvSpPr/>
          <p:nvPr/>
        </p:nvSpPr>
        <p:spPr>
          <a:xfrm>
            <a:off x="6503430" y="3342640"/>
            <a:ext cx="3048000" cy="204216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91119" y="3352800"/>
            <a:ext cx="20574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140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4719" y="1600200"/>
            <a:ext cx="62151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hình: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597400" y="3440043"/>
            <a:ext cx="1906030" cy="923677"/>
            <a:chOff x="4597400" y="3440043"/>
            <a:chExt cx="1906030" cy="923677"/>
          </a:xfrm>
        </p:grpSpPr>
        <p:sp>
          <p:nvSpPr>
            <p:cNvPr id="14" name="TextBox 13"/>
            <p:cNvSpPr txBox="1"/>
            <p:nvPr/>
          </p:nvSpPr>
          <p:spPr>
            <a:xfrm>
              <a:off x="4633119" y="3440043"/>
              <a:ext cx="14670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- 150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Arrow Connector 14"/>
            <p:cNvCxnSpPr>
              <a:stCxn id="9" idx="6"/>
              <a:endCxn id="10" idx="1"/>
            </p:cNvCxnSpPr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9551430" y="3440043"/>
            <a:ext cx="1906030" cy="923677"/>
            <a:chOff x="4597400" y="3440043"/>
            <a:chExt cx="1906030" cy="923677"/>
          </a:xfrm>
        </p:grpSpPr>
        <p:sp>
          <p:nvSpPr>
            <p:cNvPr id="17" name="TextBox 16"/>
            <p:cNvSpPr txBox="1"/>
            <p:nvPr/>
          </p:nvSpPr>
          <p:spPr>
            <a:xfrm>
              <a:off x="4633119" y="3440043"/>
              <a:ext cx="115929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60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7371246" y="3919835"/>
            <a:ext cx="12234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23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2022-08-02T06:43:14Z</dcterms:modified>
</cp:coreProperties>
</file>