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2423319" y="1811754"/>
            <a:ext cx="8121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ô trống: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7926" y="32004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…….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en-US" sz="4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4508" y="3204408"/>
            <a:ext cx="841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2022-08-02T06:40:13Z</dcterms:modified>
</cp:coreProperties>
</file>