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2423319" y="1811754"/>
            <a:ext cx="8121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ô trống: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7926" y="32004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67 - </a:t>
            </a:r>
            <a:r>
              <a:rPr lang="en-US" sz="4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….</a:t>
            </a:r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en-US" sz="4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04349" y="3200399"/>
            <a:ext cx="841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2022-08-02T06:41:10Z</dcterms:modified>
</cp:coreProperties>
</file>