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DFE8"/>
    <a:srgbClr val="0000FF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7" t="35814" r="74720" b="56253"/>
          <a:stretch/>
        </p:blipFill>
        <p:spPr bwMode="auto">
          <a:xfrm>
            <a:off x="3335711" y="2895600"/>
            <a:ext cx="7393407" cy="191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34382" y="1811754"/>
            <a:ext cx="39853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hợp: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9065419" y="3048000"/>
            <a:ext cx="1600200" cy="1600200"/>
          </a:xfrm>
          <a:prstGeom prst="flowChartDecision">
            <a:avLst/>
          </a:prstGeom>
          <a:solidFill>
            <a:srgbClr val="88DF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chemeClr val="tx1"/>
                </a:solidFill>
              </a:rPr>
              <a:t>14</a:t>
            </a:r>
            <a:endParaRPr lang="en-US" sz="4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2022-08-02T06:59:32Z</dcterms:modified>
</cp:coreProperties>
</file>