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0" t="51812" r="59268" b="40000"/>
          <a:stretch/>
        </p:blipFill>
        <p:spPr bwMode="auto">
          <a:xfrm>
            <a:off x="2423319" y="3276600"/>
            <a:ext cx="11696338" cy="1975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034382" y="1811754"/>
            <a:ext cx="398538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 số thích hợp: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7633674" y="3654984"/>
            <a:ext cx="1298015" cy="1298015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smtClean="0">
                <a:solidFill>
                  <a:schemeClr val="tx1"/>
                </a:solidFill>
              </a:rPr>
              <a:t>12</a:t>
            </a:r>
            <a:endParaRPr lang="en-US" sz="4800" b="1">
              <a:solidFill>
                <a:schemeClr val="tx1"/>
              </a:solidFill>
            </a:endParaRPr>
          </a:p>
        </p:txBody>
      </p:sp>
      <p:sp>
        <p:nvSpPr>
          <p:cNvPr id="8" name="Isosceles Triangle 7"/>
          <p:cNvSpPr/>
          <p:nvPr/>
        </p:nvSpPr>
        <p:spPr>
          <a:xfrm>
            <a:off x="12215018" y="3302000"/>
            <a:ext cx="1661319" cy="1676399"/>
          </a:xfrm>
          <a:prstGeom prst="triangl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smtClean="0">
                <a:solidFill>
                  <a:schemeClr val="tx1"/>
                </a:solidFill>
              </a:rPr>
              <a:t>21</a:t>
            </a:r>
            <a:endParaRPr lang="en-US" sz="44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16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152</cp:revision>
  <dcterms:created xsi:type="dcterms:W3CDTF">2022-07-10T01:37:20Z</dcterms:created>
  <dcterms:modified xsi:type="dcterms:W3CDTF">2022-08-02T07:02:16Z</dcterms:modified>
</cp:coreProperties>
</file>