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504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t="51812" r="59268" b="40000"/>
          <a:stretch/>
        </p:blipFill>
        <p:spPr bwMode="auto">
          <a:xfrm>
            <a:off x="2423319" y="3276600"/>
            <a:ext cx="11696338" cy="1975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34382" y="1811754"/>
            <a:ext cx="39853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hợp: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633674" y="3654984"/>
            <a:ext cx="1298015" cy="1298015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chemeClr val="tx1"/>
                </a:solidFill>
              </a:rPr>
              <a:t>12</a:t>
            </a:r>
            <a:endParaRPr lang="en-US" sz="4800" b="1">
              <a:solidFill>
                <a:schemeClr val="tx1"/>
              </a:solidFill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12215018" y="3302000"/>
            <a:ext cx="1661319" cy="1676399"/>
          </a:xfrm>
          <a:prstGeom prst="triangl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chemeClr val="tx1"/>
                </a:solidFill>
              </a:rPr>
              <a:t>21</a:t>
            </a:r>
            <a:endParaRPr lang="en-US" sz="4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16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2022-08-02T07:03:31Z</dcterms:modified>
</cp:coreProperties>
</file>