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2034382" y="1811754"/>
            <a:ext cx="398538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hợp: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3" t="28352" r="75529" b="65898"/>
          <a:stretch/>
        </p:blipFill>
        <p:spPr bwMode="auto">
          <a:xfrm>
            <a:off x="4785519" y="3352800"/>
            <a:ext cx="6622869" cy="138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0081419" y="3436801"/>
            <a:ext cx="12192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</a:t>
            </a:r>
            <a:endParaRPr lang="en-US" sz="60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15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2022-08-02T06:57:24Z</dcterms:modified>
</cp:coreProperties>
</file>