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42719" y="3124200"/>
            <a:ext cx="43749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9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sz="9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 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9423867" y="3124200"/>
            <a:ext cx="80021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9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9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9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450975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9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14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2022-08-09T07:01:52Z</dcterms:modified>
</cp:coreProperties>
</file>