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328317" y="3504270"/>
            <a:ext cx="7036955" cy="1981200"/>
            <a:chOff x="11643571" y="139271"/>
            <a:chExt cx="3943715" cy="1224009"/>
          </a:xfrm>
        </p:grpSpPr>
        <p:grpSp>
          <p:nvGrpSpPr>
            <p:cNvPr id="10" name="Group 76"/>
            <p:cNvGrpSpPr>
              <a:grpSpLocks/>
            </p:cNvGrpSpPr>
            <p:nvPr/>
          </p:nvGrpSpPr>
          <p:grpSpPr bwMode="auto">
            <a:xfrm>
              <a:off x="11643571" y="139271"/>
              <a:ext cx="1314059" cy="1224009"/>
              <a:chOff x="11643571" y="139271"/>
              <a:chExt cx="1314059" cy="1224009"/>
            </a:xfrm>
          </p:grpSpPr>
          <p:sp>
            <p:nvSpPr>
              <p:cNvPr id="17" name="Diamond 16"/>
              <p:cNvSpPr/>
              <p:nvPr/>
            </p:nvSpPr>
            <p:spPr>
              <a:xfrm>
                <a:off x="11643571" y="139271"/>
                <a:ext cx="131405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8" name="TextBox 78"/>
              <p:cNvSpPr txBox="1">
                <a:spLocks noChangeArrowheads="1"/>
              </p:cNvSpPr>
              <p:nvPr/>
            </p:nvSpPr>
            <p:spPr bwMode="auto">
              <a:xfrm>
                <a:off x="11932540" y="277253"/>
                <a:ext cx="735944" cy="893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21</a:t>
                </a:r>
                <a:endParaRPr lang="en-US" sz="8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" name="Group 79"/>
            <p:cNvGrpSpPr>
              <a:grpSpLocks/>
            </p:cNvGrpSpPr>
            <p:nvPr/>
          </p:nvGrpSpPr>
          <p:grpSpPr bwMode="auto">
            <a:xfrm>
              <a:off x="14273227" y="139271"/>
              <a:ext cx="1314059" cy="1224009"/>
              <a:chOff x="11657765" y="139271"/>
              <a:chExt cx="1314059" cy="1224009"/>
            </a:xfrm>
          </p:grpSpPr>
          <p:sp>
            <p:nvSpPr>
              <p:cNvPr id="15" name="Diamond 14"/>
              <p:cNvSpPr/>
              <p:nvPr/>
            </p:nvSpPr>
            <p:spPr>
              <a:xfrm>
                <a:off x="11657765" y="139271"/>
                <a:ext cx="131405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6" name="TextBox 81"/>
              <p:cNvSpPr txBox="1">
                <a:spLocks noChangeArrowheads="1"/>
              </p:cNvSpPr>
              <p:nvPr/>
            </p:nvSpPr>
            <p:spPr bwMode="auto">
              <a:xfrm>
                <a:off x="12152882" y="277253"/>
                <a:ext cx="419718" cy="893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</p:txBody>
          </p:sp>
        </p:grpSp>
        <p:grpSp>
          <p:nvGrpSpPr>
            <p:cNvPr id="12" name="Group 82"/>
            <p:cNvGrpSpPr>
              <a:grpSpLocks/>
            </p:cNvGrpSpPr>
            <p:nvPr/>
          </p:nvGrpSpPr>
          <p:grpSpPr bwMode="auto">
            <a:xfrm>
              <a:off x="12963978" y="139271"/>
              <a:ext cx="1314059" cy="1224009"/>
              <a:chOff x="11643916" y="139271"/>
              <a:chExt cx="1314059" cy="1224009"/>
            </a:xfrm>
          </p:grpSpPr>
          <p:sp>
            <p:nvSpPr>
              <p:cNvPr id="13" name="Diamond 12"/>
              <p:cNvSpPr/>
              <p:nvPr/>
            </p:nvSpPr>
            <p:spPr>
              <a:xfrm>
                <a:off x="11643916" y="139271"/>
                <a:ext cx="131405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4" name="TextBox 84"/>
              <p:cNvSpPr txBox="1">
                <a:spLocks noChangeArrowheads="1"/>
              </p:cNvSpPr>
              <p:nvPr/>
            </p:nvSpPr>
            <p:spPr bwMode="auto">
              <a:xfrm>
                <a:off x="11936324" y="277253"/>
                <a:ext cx="735944" cy="8936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24</a:t>
                </a:r>
                <a:endParaRPr lang="en-US" sz="88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9018154" y="3505200"/>
            <a:ext cx="2344737" cy="1981200"/>
            <a:chOff x="11643571" y="139271"/>
            <a:chExt cx="1314019" cy="1224009"/>
          </a:xfrm>
        </p:grpSpPr>
        <p:sp>
          <p:nvSpPr>
            <p:cNvPr id="20" name="Diamond 19"/>
            <p:cNvSpPr/>
            <p:nvPr/>
          </p:nvSpPr>
          <p:spPr>
            <a:xfrm>
              <a:off x="11643571" y="139271"/>
              <a:ext cx="1314019" cy="1224009"/>
            </a:xfrm>
            <a:prstGeom prst="diamond">
              <a:avLst/>
            </a:prstGeom>
            <a:solidFill>
              <a:schemeClr val="bg1"/>
            </a:solidFill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800"/>
            </a:p>
          </p:txBody>
        </p:sp>
        <p:sp>
          <p:nvSpPr>
            <p:cNvPr id="22" name="TextBox 87"/>
            <p:cNvSpPr txBox="1">
              <a:spLocks noChangeArrowheads="1"/>
            </p:cNvSpPr>
            <p:nvPr/>
          </p:nvSpPr>
          <p:spPr bwMode="auto">
            <a:xfrm>
              <a:off x="11944598" y="277253"/>
              <a:ext cx="735922" cy="8936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8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27</a:t>
              </a:r>
              <a:endParaRPr lang="en-US" sz="8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603333" y="1821359"/>
            <a:ext cx="4402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17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149</cp:revision>
  <dcterms:created xsi:type="dcterms:W3CDTF">2022-07-10T01:37:20Z</dcterms:created>
  <dcterms:modified xsi:type="dcterms:W3CDTF">2022-08-09T07:01:05Z</dcterms:modified>
</cp:coreProperties>
</file>