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173772" y="3224213"/>
            <a:ext cx="396454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9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sz="9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en-US" sz="9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en-US" sz="9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062119" y="3224213"/>
            <a:ext cx="141577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9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endParaRPr lang="en-US" sz="9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</TotalTime>
  <Words>14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2022-08-09T06:58:44Z</dcterms:modified>
</cp:coreProperties>
</file>