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9/8/2022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763540" y="3257550"/>
            <a:ext cx="6295245" cy="2533650"/>
            <a:chOff x="11643571" y="139271"/>
            <a:chExt cx="3936577" cy="1584586"/>
          </a:xfrm>
        </p:grpSpPr>
        <p:grpSp>
          <p:nvGrpSpPr>
            <p:cNvPr id="10" name="Group 4"/>
            <p:cNvGrpSpPr>
              <a:grpSpLocks/>
            </p:cNvGrpSpPr>
            <p:nvPr/>
          </p:nvGrpSpPr>
          <p:grpSpPr bwMode="auto">
            <a:xfrm>
              <a:off x="11643571" y="139271"/>
              <a:ext cx="1314309" cy="1224009"/>
              <a:chOff x="11643571" y="139271"/>
              <a:chExt cx="1314309" cy="1224009"/>
            </a:xfrm>
          </p:grpSpPr>
          <p:sp>
            <p:nvSpPr>
              <p:cNvPr id="17" name="Diamond 16"/>
              <p:cNvSpPr/>
              <p:nvPr/>
            </p:nvSpPr>
            <p:spPr>
              <a:xfrm>
                <a:off x="11643571" y="139271"/>
                <a:ext cx="131430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18" name="TextBox 63"/>
              <p:cNvSpPr txBox="1">
                <a:spLocks noChangeArrowheads="1"/>
              </p:cNvSpPr>
              <p:nvPr/>
            </p:nvSpPr>
            <p:spPr bwMode="auto">
              <a:xfrm>
                <a:off x="11842141" y="293139"/>
                <a:ext cx="927004" cy="827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/>
                <a:r>
                  <a:rPr lang="en-US" sz="80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9</a:t>
                </a:r>
                <a:endParaRPr lang="en-US" sz="80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1" name="Group 65"/>
            <p:cNvGrpSpPr>
              <a:grpSpLocks/>
            </p:cNvGrpSpPr>
            <p:nvPr/>
          </p:nvGrpSpPr>
          <p:grpSpPr bwMode="auto">
            <a:xfrm>
              <a:off x="12964229" y="139271"/>
              <a:ext cx="1312722" cy="1584586"/>
              <a:chOff x="11644167" y="139271"/>
              <a:chExt cx="1312722" cy="1584586"/>
            </a:xfrm>
          </p:grpSpPr>
          <p:sp>
            <p:nvSpPr>
              <p:cNvPr id="15" name="Diamond 14"/>
              <p:cNvSpPr/>
              <p:nvPr/>
            </p:nvSpPr>
            <p:spPr>
              <a:xfrm>
                <a:off x="11644167" y="139271"/>
                <a:ext cx="1312722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16" name="TextBox 67"/>
              <p:cNvSpPr txBox="1">
                <a:spLocks noChangeArrowheads="1"/>
              </p:cNvSpPr>
              <p:nvPr/>
            </p:nvSpPr>
            <p:spPr bwMode="auto">
              <a:xfrm>
                <a:off x="12041471" y="277253"/>
                <a:ext cx="748843" cy="14466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r>
                  <a:rPr lang="en-US" sz="88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?</a:t>
                </a:r>
              </a:p>
            </p:txBody>
          </p:sp>
        </p:grpSp>
        <p:grpSp>
          <p:nvGrpSpPr>
            <p:cNvPr id="12" name="Group 68"/>
            <p:cNvGrpSpPr>
              <a:grpSpLocks/>
            </p:cNvGrpSpPr>
            <p:nvPr/>
          </p:nvGrpSpPr>
          <p:grpSpPr bwMode="auto">
            <a:xfrm>
              <a:off x="14265839" y="139271"/>
              <a:ext cx="1314309" cy="1224009"/>
              <a:chOff x="11643281" y="139271"/>
              <a:chExt cx="1314309" cy="1224009"/>
            </a:xfrm>
          </p:grpSpPr>
          <p:sp>
            <p:nvSpPr>
              <p:cNvPr id="13" name="Diamond 12"/>
              <p:cNvSpPr/>
              <p:nvPr/>
            </p:nvSpPr>
            <p:spPr>
              <a:xfrm>
                <a:off x="11643281" y="139271"/>
                <a:ext cx="1314309" cy="1224009"/>
              </a:xfrm>
              <a:prstGeom prst="diamond">
                <a:avLst/>
              </a:prstGeom>
              <a:solidFill>
                <a:schemeClr val="bg1"/>
              </a:solidFill>
              <a:ln w="3810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4800"/>
              </a:p>
            </p:txBody>
          </p:sp>
          <p:sp>
            <p:nvSpPr>
              <p:cNvPr id="14" name="TextBox 70"/>
              <p:cNvSpPr txBox="1">
                <a:spLocks noChangeArrowheads="1"/>
              </p:cNvSpPr>
              <p:nvPr/>
            </p:nvSpPr>
            <p:spPr bwMode="auto">
              <a:xfrm>
                <a:off x="11828893" y="293139"/>
                <a:ext cx="914607" cy="827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defTabSz="145097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9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algn="ctr"/>
                <a:r>
                  <a:rPr lang="en-US" sz="8000" b="1" smtClean="0">
                    <a:solidFill>
                      <a:srgbClr val="0000FF"/>
                    </a:solidFill>
                    <a:latin typeface="Times New Roman" pitchFamily="18" charset="0"/>
                    <a:cs typeface="Times New Roman" pitchFamily="18" charset="0"/>
                  </a:rPr>
                  <a:t>15</a:t>
                </a:r>
                <a:endParaRPr lang="en-US" sz="8000" b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6875492" y="3257553"/>
            <a:ext cx="2099263" cy="1957108"/>
            <a:chOff x="11643571" y="139271"/>
            <a:chExt cx="1314019" cy="1224009"/>
          </a:xfrm>
        </p:grpSpPr>
        <p:sp>
          <p:nvSpPr>
            <p:cNvPr id="20" name="Diamond 19"/>
            <p:cNvSpPr/>
            <p:nvPr/>
          </p:nvSpPr>
          <p:spPr>
            <a:xfrm>
              <a:off x="11643571" y="139271"/>
              <a:ext cx="1314019" cy="1224009"/>
            </a:xfrm>
            <a:prstGeom prst="diamond">
              <a:avLst/>
            </a:prstGeom>
            <a:solidFill>
              <a:schemeClr val="bg1"/>
            </a:solidFill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400"/>
            </a:p>
          </p:txBody>
        </p:sp>
        <p:sp>
          <p:nvSpPr>
            <p:cNvPr id="22" name="TextBox 74"/>
            <p:cNvSpPr txBox="1">
              <a:spLocks noChangeArrowheads="1"/>
            </p:cNvSpPr>
            <p:nvPr/>
          </p:nvSpPr>
          <p:spPr bwMode="auto">
            <a:xfrm>
              <a:off x="11932230" y="309025"/>
              <a:ext cx="757759" cy="827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9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80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n-US" sz="8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603333" y="1821359"/>
            <a:ext cx="44021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Điền số thích hợp</a:t>
            </a:r>
            <a:endParaRPr 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17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150</cp:revision>
  <dcterms:created xsi:type="dcterms:W3CDTF">2022-07-10T01:37:20Z</dcterms:created>
  <dcterms:modified xsi:type="dcterms:W3CDTF">2022-08-09T07:00:06Z</dcterms:modified>
</cp:coreProperties>
</file>