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77" r:id="rId2"/>
  </p:sldIdLst>
  <p:sldSz cx="16276638" cy="9144000"/>
  <p:notesSz cx="6858000" cy="9144000"/>
  <p:embeddedFontLst>
    <p:embeddedFont>
      <p:font typeface="Calibri" pitchFamily="34" charset="0"/>
      <p:regular r:id="rId3"/>
      <p:bold r:id="rId4"/>
      <p:italic r:id="rId5"/>
      <p:boldItalic r:id="rId6"/>
    </p:embeddedFont>
    <p:embeddedFont>
      <p:font typeface="Trebuchet MS" pitchFamily="34" charset="0"/>
      <p:regular r:id="rId7"/>
      <p:bold r:id="rId8"/>
      <p:italic r:id="rId9"/>
      <p:boldItalic r:id="rId10"/>
    </p:embeddedFont>
    <p:embeddedFont>
      <p:font typeface="Georgia" pitchFamily="18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0088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20175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30263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40351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50438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60526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70614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80701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/>
  </p:normalViewPr>
  <p:slideViewPr>
    <p:cSldViewPr snapToGrid="0">
      <p:cViewPr varScale="1">
        <p:scale>
          <a:sx n="63" d="100"/>
          <a:sy n="63" d="100"/>
        </p:scale>
        <p:origin x="-533" y="-394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font" Target="fonts/font11.fntdata"/><Relationship Id="rId18" Type="http://schemas.openxmlformats.org/officeDocument/2006/relationships/tableStyles" Target="tableStyles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font" Target="fonts/font10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font" Target="fonts/font9.fntdata"/><Relationship Id="rId5" Type="http://schemas.openxmlformats.org/officeDocument/2006/relationships/font" Target="fonts/font3.fntdata"/><Relationship Id="rId15" Type="http://schemas.openxmlformats.org/officeDocument/2006/relationships/presProps" Target="presProps.xml"/><Relationship Id="rId10" Type="http://schemas.openxmlformats.org/officeDocument/2006/relationships/font" Target="fonts/font8.fntdata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openxmlformats.org/officeDocument/2006/relationships/font" Target="fonts/font1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5155893"/>
            <a:ext cx="16276638" cy="3988107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6276638" cy="515589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3536415"/>
            <a:ext cx="16276638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2133600"/>
            <a:ext cx="16276638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23406" y="6736727"/>
            <a:ext cx="10034074" cy="1176159"/>
          </a:xfrm>
        </p:spPr>
        <p:txBody>
          <a:bodyPr>
            <a:normAutofit/>
          </a:bodyPr>
          <a:lstStyle>
            <a:lvl1pPr marL="0" indent="0" algn="l">
              <a:buNone/>
              <a:defRPr sz="3500">
                <a:solidFill>
                  <a:schemeClr val="tx2"/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55324" y="4176388"/>
            <a:ext cx="12772374" cy="2390889"/>
          </a:xfrm>
          <a:effectLst/>
        </p:spPr>
        <p:txBody>
          <a:bodyPr>
            <a:noAutofit/>
          </a:bodyPr>
          <a:lstStyle>
            <a:lvl1pPr marL="1016767" indent="-726262" algn="l">
              <a:defRPr sz="8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90966" y="975359"/>
            <a:ext cx="11393647" cy="463296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053729" y="502023"/>
            <a:ext cx="3662244" cy="6984452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17038" y="975360"/>
            <a:ext cx="8596299" cy="652630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034580" y="975360"/>
            <a:ext cx="11393647" cy="46329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55893"/>
            <a:ext cx="16276638" cy="3988107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6276638" cy="515589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536415"/>
            <a:ext cx="16276638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2133600"/>
            <a:ext cx="16276638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19158" y="2896864"/>
            <a:ext cx="10620873" cy="3231128"/>
          </a:xfrm>
          <a:effectLst/>
        </p:spPr>
        <p:txBody>
          <a:bodyPr anchor="b"/>
          <a:lstStyle>
            <a:lvl1pPr algn="r">
              <a:defRPr sz="73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00010" y="6143348"/>
            <a:ext cx="10627687" cy="1113947"/>
          </a:xfrm>
        </p:spPr>
        <p:txBody>
          <a:bodyPr anchor="t"/>
          <a:lstStyle>
            <a:lvl1pPr marL="0" indent="0" algn="r">
              <a:buNone/>
              <a:defRPr sz="3200">
                <a:solidFill>
                  <a:schemeClr val="tx2"/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034578" y="975359"/>
            <a:ext cx="5957250" cy="46329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8268532" y="975360"/>
            <a:ext cx="5957250" cy="46329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34580" y="975360"/>
            <a:ext cx="5957250" cy="853016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38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58516" y="1867103"/>
            <a:ext cx="5957250" cy="3657600"/>
          </a:xfrm>
        </p:spPr>
        <p:txBody>
          <a:bodyPr>
            <a:normAutofit/>
          </a:bodyPr>
          <a:lstStyle>
            <a:lvl1pPr>
              <a:defRPr sz="2900"/>
            </a:lvl1pPr>
            <a:lvl2pPr>
              <a:defRPr sz="2900"/>
            </a:lvl2pPr>
            <a:lvl3pPr>
              <a:defRPr sz="25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72359" y="975360"/>
            <a:ext cx="5957250" cy="853016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38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marL="0" lvl="0" indent="0" algn="ctr" defTabSz="1452524" rtl="0" eaLnBrk="1" latinLnBrk="0" hangingPunct="1">
              <a:spcBef>
                <a:spcPct val="20000"/>
              </a:spcBef>
              <a:spcAft>
                <a:spcPts val="477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6" y="1865376"/>
            <a:ext cx="5957250" cy="3657600"/>
          </a:xfrm>
        </p:spPr>
        <p:txBody>
          <a:bodyPr>
            <a:normAutofit/>
          </a:bodyPr>
          <a:lstStyle>
            <a:lvl1pPr>
              <a:defRPr sz="2900"/>
            </a:lvl1pPr>
            <a:lvl2pPr>
              <a:defRPr sz="2900"/>
            </a:lvl2pPr>
            <a:lvl3pPr>
              <a:defRPr sz="25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3619" y="2946401"/>
            <a:ext cx="6472358" cy="1677991"/>
          </a:xfrm>
          <a:effectLst/>
        </p:spPr>
        <p:txBody>
          <a:bodyPr anchor="b">
            <a:noAutofit/>
          </a:bodyPr>
          <a:lstStyle>
            <a:lvl1pPr marL="363131" indent="-363131" algn="l">
              <a:defRPr sz="44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76617" y="975360"/>
            <a:ext cx="7150551" cy="6526307"/>
          </a:xfrm>
        </p:spPr>
        <p:txBody>
          <a:bodyPr anchor="ctr"/>
          <a:lstStyle>
            <a:lvl1pPr>
              <a:defRPr sz="35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14899" y="4663736"/>
            <a:ext cx="6031933" cy="285269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55893"/>
            <a:ext cx="16276638" cy="3988107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6276638" cy="515589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3536415"/>
            <a:ext cx="16276638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2133600"/>
            <a:ext cx="16276638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965967" y="1524000"/>
            <a:ext cx="7324487" cy="4170408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32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62670" y="1347315"/>
            <a:ext cx="6575651" cy="2884027"/>
          </a:xfrm>
        </p:spPr>
        <p:txBody>
          <a:bodyPr anchor="b"/>
          <a:lstStyle>
            <a:lvl1pPr marL="290505" indent="-290505">
              <a:buFont typeface="Georgia" pitchFamily="18" charset="0"/>
              <a:buChar char="*"/>
              <a:defRPr sz="25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4562" y="5952561"/>
            <a:ext cx="11362920" cy="1524000"/>
          </a:xfrm>
        </p:spPr>
        <p:txBody>
          <a:bodyPr anchor="b">
            <a:noAutofit/>
          </a:bodyPr>
          <a:lstStyle>
            <a:lvl1pPr algn="l">
              <a:defRPr sz="73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807200"/>
            <a:ext cx="16276638" cy="23368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6276638" cy="68072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5024405"/>
            <a:ext cx="16276638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2133600"/>
            <a:ext cx="16276638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92118" y="5829557"/>
            <a:ext cx="11592496" cy="1524000"/>
          </a:xfrm>
          <a:prstGeom prst="rect">
            <a:avLst/>
          </a:prstGeom>
          <a:effectLst/>
        </p:spPr>
        <p:txBody>
          <a:bodyPr vert="horz" lIns="145252" tIns="72626" rIns="145252" bIns="72626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34580" y="976347"/>
            <a:ext cx="11393647" cy="4632960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86731" y="8229601"/>
            <a:ext cx="4476075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7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C774D76-CE67-480B-8CEB-6CA6D67AA68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13831" y="8229601"/>
            <a:ext cx="596810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7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932" y="8229601"/>
            <a:ext cx="3255328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508384" indent="-508384" algn="r" defTabSz="1452524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73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3131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3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871515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3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307272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743029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207837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643594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3122927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631311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4110644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image" Target="../media/image1.jpg"/><Relationship Id="rId18" Type="http://schemas.openxmlformats.org/officeDocument/2006/relationships/image" Target="../media/image5.jpeg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audio" Target="../media/audio1.wav"/><Relationship Id="rId17" Type="http://schemas.openxmlformats.org/officeDocument/2006/relationships/image" Target="../media/image4.png"/><Relationship Id="rId2" Type="http://schemas.openxmlformats.org/officeDocument/2006/relationships/audio" Target="../media/media1.mp3"/><Relationship Id="rId16" Type="http://schemas.openxmlformats.org/officeDocument/2006/relationships/image" Target="../media/image3.png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slideLayout" Target="../slideLayouts/slideLayout1.xml"/><Relationship Id="rId5" Type="http://schemas.microsoft.com/office/2007/relationships/media" Target="../media/media3.mp3"/><Relationship Id="rId15" Type="http://schemas.microsoft.com/office/2007/relationships/hdphoto" Target="../media/hdphoto1.wdp"/><Relationship Id="rId10" Type="http://schemas.openxmlformats.org/officeDocument/2006/relationships/audio" Target="../media/media5.mp3"/><Relationship Id="rId4" Type="http://schemas.openxmlformats.org/officeDocument/2006/relationships/audio" Target="../media/media2.mp3"/><Relationship Id="rId9" Type="http://schemas.microsoft.com/office/2007/relationships/media" Target="../media/media5.mp3"/><Relationship Id="rId1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14">
            <a:biLevel thresh="75000"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3030" y="1501066"/>
            <a:ext cx="5966307" cy="4409470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1317982" y="6061897"/>
            <a:ext cx="6138127" cy="1254976"/>
          </a:xfrm>
          <a:prstGeom prst="roundRect">
            <a:avLst/>
          </a:prstGeom>
          <a:solidFill>
            <a:srgbClr val="00B0F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lvl="0" algn="ctr">
              <a:defRPr/>
            </a:pPr>
            <a:r>
              <a:rPr lang="en-US" sz="4300" smtClean="0">
                <a:solidFill>
                  <a:prstClr val="white"/>
                </a:solidFill>
              </a:rPr>
              <a:t>8 kg</a:t>
            </a:r>
            <a:endParaRPr lang="en-US" sz="43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803907" y="6061897"/>
            <a:ext cx="6138127" cy="1254976"/>
          </a:xfrm>
          <a:prstGeom prst="roundRect">
            <a:avLst/>
          </a:prstGeom>
          <a:solidFill>
            <a:srgbClr val="00B0F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lvl="0" algn="ctr">
              <a:defRPr/>
            </a:pPr>
            <a:r>
              <a:rPr lang="en-US" sz="4300" smtClean="0">
                <a:solidFill>
                  <a:prstClr val="white"/>
                </a:solidFill>
              </a:rPr>
              <a:t>6 kg</a:t>
            </a:r>
            <a:endParaRPr lang="en-US" sz="43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1317982" y="7619596"/>
            <a:ext cx="6138127" cy="1254976"/>
          </a:xfrm>
          <a:prstGeom prst="roundRect">
            <a:avLst/>
          </a:prstGeom>
          <a:solidFill>
            <a:srgbClr val="00B0F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lvl="0" algn="ctr"/>
            <a:r>
              <a:rPr lang="en-US" sz="4300" smtClean="0">
                <a:solidFill>
                  <a:prstClr val="white"/>
                </a:solidFill>
              </a:rPr>
              <a:t>4 kg</a:t>
            </a:r>
            <a:endParaRPr lang="en-US" sz="43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8803907" y="7619596"/>
            <a:ext cx="6138127" cy="1254976"/>
          </a:xfrm>
          <a:prstGeom prst="roundRect">
            <a:avLst/>
          </a:prstGeom>
          <a:solidFill>
            <a:srgbClr val="00B0F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lvl="0" algn="ctr">
              <a:defRPr/>
            </a:pPr>
            <a:r>
              <a:rPr lang="en-US" sz="4300" smtClean="0">
                <a:solidFill>
                  <a:prstClr val="white"/>
                </a:solidFill>
              </a:rPr>
              <a:t>3 kg</a:t>
            </a:r>
            <a:endParaRPr lang="en-US" sz="43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3030" y="1501066"/>
            <a:ext cx="5966307" cy="4409470"/>
          </a:xfrm>
          <a:prstGeom prst="rect">
            <a:avLst/>
          </a:prstGeom>
        </p:spPr>
      </p:pic>
      <p:pic>
        <p:nvPicPr>
          <p:cNvPr id="4" name="panda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0" y="-812800"/>
            <a:ext cx="813832" cy="812800"/>
          </a:xfrm>
          <a:prstGeom prst="rect">
            <a:avLst/>
          </a:prstGeom>
        </p:spPr>
      </p:pic>
      <p:pic>
        <p:nvPicPr>
          <p:cNvPr id="5" name="sheep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11066" y="-812800"/>
            <a:ext cx="813832" cy="812800"/>
          </a:xfrm>
          <a:prstGeom prst="rect">
            <a:avLst/>
          </a:prstGeom>
        </p:spPr>
      </p:pic>
      <p:pic>
        <p:nvPicPr>
          <p:cNvPr id="8" name="tiger2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822132" y="-812800"/>
            <a:ext cx="813832" cy="812800"/>
          </a:xfrm>
          <a:prstGeom prst="rect">
            <a:avLst/>
          </a:prstGeom>
        </p:spPr>
      </p:pic>
      <p:pic>
        <p:nvPicPr>
          <p:cNvPr id="10" name="lion2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2733198" y="-812800"/>
            <a:ext cx="813832" cy="812800"/>
          </a:xfrm>
          <a:prstGeom prst="rect">
            <a:avLst/>
          </a:prstGeom>
        </p:spPr>
      </p:pic>
      <p:pic>
        <p:nvPicPr>
          <p:cNvPr id="14" name="lion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3644263" y="-812800"/>
            <a:ext cx="813832" cy="812800"/>
          </a:xfrm>
          <a:prstGeom prst="rect">
            <a:avLst/>
          </a:prstGeom>
        </p:spPr>
      </p:pic>
      <p:pic>
        <p:nvPicPr>
          <p:cNvPr id="1026" name="Picture 2" descr="Sầu riêng rụng sầu riêng hạt truyền thống Vườn Nhà Dậu Lâm Đồng Mới 100%,  giá: 400.000đ, gọi: 093 869 1586, Quận 2 - Hồ Chí Minh, id-f3be1700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146" y="96253"/>
            <a:ext cx="3394117" cy="4523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063534" y="261768"/>
            <a:ext cx="1148126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Xem cân đồng hồ ở bên và cho biết quả sầu riêng cân nặng mấy kg?</a:t>
            </a:r>
            <a:endParaRPr lang="en-US" sz="44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4250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373</TotalTime>
  <Words>25</Words>
  <Application>Microsoft Office PowerPoint</Application>
  <PresentationFormat>Custom</PresentationFormat>
  <Paragraphs>5</Paragraphs>
  <Slides>1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Trebuchet MS</vt:lpstr>
      <vt:lpstr>Georgia</vt:lpstr>
      <vt:lpstr>Times New Roman</vt:lpstr>
      <vt:lpstr>Slipstream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vvxel</dc:creator>
  <cp:lastModifiedBy>Admin</cp:lastModifiedBy>
  <cp:revision>55</cp:revision>
  <dcterms:created xsi:type="dcterms:W3CDTF">2018-04-04T17:07:05Z</dcterms:created>
  <dcterms:modified xsi:type="dcterms:W3CDTF">2022-08-20T03:49:29Z</dcterms:modified>
</cp:coreProperties>
</file>