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5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106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18" Type="http://schemas.openxmlformats.org/officeDocument/2006/relationships/image" Target="../media/image5.jpe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19" Type="http://schemas.openxmlformats.org/officeDocument/2006/relationships/image" Target="../media/image6.jpe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10l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5l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15l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16l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20" name="cow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21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22" name="rhinocero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23" name="sheep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34753" y="950496"/>
            <a:ext cx="1287379" cy="1660358"/>
            <a:chOff x="534753" y="950496"/>
            <a:chExt cx="1287379" cy="1660358"/>
          </a:xfrm>
        </p:grpSpPr>
        <p:pic>
          <p:nvPicPr>
            <p:cNvPr id="1026" name="Picture 2" descr="can nhựa 3 lít | Shopee Việt Nam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0" t="10949" r="18059" b="11578"/>
            <a:stretch/>
          </p:blipFill>
          <p:spPr bwMode="auto">
            <a:xfrm>
              <a:off x="534753" y="950496"/>
              <a:ext cx="1287379" cy="1660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80042" y="1672389"/>
              <a:ext cx="4379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5l</a:t>
              </a:r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123446" y="469232"/>
            <a:ext cx="1748474" cy="2141622"/>
            <a:chOff x="2123446" y="469232"/>
            <a:chExt cx="1748474" cy="2141622"/>
          </a:xfrm>
        </p:grpSpPr>
        <p:pic>
          <p:nvPicPr>
            <p:cNvPr id="1028" name="Picture 4" descr="can nhựa 10 lít | Shopee Việt Nam"/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71" t="9384" r="14237" b="15910"/>
            <a:stretch/>
          </p:blipFill>
          <p:spPr bwMode="auto">
            <a:xfrm>
              <a:off x="2123446" y="469232"/>
              <a:ext cx="1748474" cy="2141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642504" y="1549842"/>
              <a:ext cx="5998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mtClean="0"/>
                <a:t>10l</a:t>
              </a:r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387045" y="595735"/>
            <a:ext cx="107486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Có hai can đựng dầu như hình bên. Hỏi cả hai can đựng bao nhiêu lít dầu?</a:t>
            </a:r>
            <a:endParaRPr lang="en-US" sz="4000" b="1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359</TotalTime>
  <Words>25</Words>
  <Application>Microsoft Office PowerPoint</Application>
  <PresentationFormat>Custom</PresentationFormat>
  <Paragraphs>7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Trebuchet MS</vt:lpstr>
      <vt:lpstr>Georgia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2022-08-20T03:35:54Z</dcterms:modified>
</cp:coreProperties>
</file>