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6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18" Type="http://schemas.openxmlformats.org/officeDocument/2006/relationships/image" Target="../media/image5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26" y="1057433"/>
            <a:ext cx="6181003" cy="4876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26" y="1057433"/>
            <a:ext cx="6181003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12 </a:t>
            </a:r>
            <a:r>
              <a:rPr lang="en-US" sz="4300">
                <a:solidFill>
                  <a:prstClr val="white"/>
                </a:solidFill>
              </a:rPr>
              <a:t>giờ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>
                <a:solidFill>
                  <a:prstClr val="white"/>
                </a:solidFill>
              </a:rPr>
              <a:t>10 </a:t>
            </a:r>
            <a:r>
              <a:rPr lang="en-US" sz="4300" smtClean="0">
                <a:solidFill>
                  <a:prstClr val="white"/>
                </a:solidFill>
              </a:rPr>
              <a:t>giờ 7 phút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10 giờ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>
                <a:solidFill>
                  <a:prstClr val="white"/>
                </a:solidFill>
              </a:rPr>
              <a:t>10 </a:t>
            </a:r>
            <a:r>
              <a:rPr lang="en-US" sz="4300" smtClean="0">
                <a:solidFill>
                  <a:prstClr val="white"/>
                </a:solidFill>
              </a:rPr>
              <a:t>giờ 8 phút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lion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8" name="dog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10" name="leopard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7" name="leopar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8" name="tiger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pic>
        <p:nvPicPr>
          <p:cNvPr id="1026" name="Picture 2" descr="Mười Giờ Trên Mặt Đồng Hồ Hình ảnh Sẵn có - Tải xuống Hình ảnh Ngay bây giờ  - Công cụ thời gian - Đồ thủ công, Cắt ra, Không có người -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77787"/>
            <a:ext cx="3990975" cy="390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16304" y="507551"/>
            <a:ext cx="6236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mtClean="0">
                <a:solidFill>
                  <a:srgbClr val="FF0000"/>
                </a:solidFill>
              </a:rPr>
              <a:t>Đồng hồ ở bên chỉ mấy giờ?</a:t>
            </a:r>
            <a:endParaRPr lang="en-US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3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352</TotalTime>
  <Words>20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2022-08-20T03:27:39Z</dcterms:modified>
</cp:coreProperties>
</file>