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09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2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1" y="4813077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3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C. 4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5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1014" y="1058997"/>
            <a:ext cx="4952837" cy="135431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8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 : 6 =? 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61" grpId="0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17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147</cp:revision>
  <dcterms:created xsi:type="dcterms:W3CDTF">2017-02-20T05:40:09Z</dcterms:created>
  <dcterms:modified xsi:type="dcterms:W3CDTF">2022-08-20T07:43:06Z</dcterms:modified>
</cp:coreProperties>
</file>