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3" r:id="rId2"/>
  </p:sldIdLst>
  <p:sldSz cx="16276638" cy="9144000"/>
  <p:notesSz cx="6858000" cy="9144000"/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81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629CD-435B-438B-BD13-C40EEAE10B5A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3D04-5173-415E-A591-1DAAB0736C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35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10088" indent="0" algn="ctr">
              <a:buNone/>
              <a:defRPr sz="2700"/>
            </a:lvl2pPr>
            <a:lvl3pPr marL="1220175" indent="0" algn="ctr">
              <a:buNone/>
              <a:defRPr sz="2400"/>
            </a:lvl3pPr>
            <a:lvl4pPr marL="1830263" indent="0" algn="ctr">
              <a:buNone/>
              <a:defRPr sz="2100"/>
            </a:lvl4pPr>
            <a:lvl5pPr marL="2440351" indent="0" algn="ctr">
              <a:buNone/>
              <a:defRPr sz="2100"/>
            </a:lvl5pPr>
            <a:lvl6pPr marL="3050438" indent="0" algn="ctr">
              <a:buNone/>
              <a:defRPr sz="2100"/>
            </a:lvl6pPr>
            <a:lvl7pPr marL="3660526" indent="0" algn="ctr">
              <a:buNone/>
              <a:defRPr sz="2100"/>
            </a:lvl7pPr>
            <a:lvl8pPr marL="4270614" indent="0" algn="ctr">
              <a:buNone/>
              <a:defRPr sz="2100"/>
            </a:lvl8pPr>
            <a:lvl9pPr marL="4880701" indent="0" algn="ctr">
              <a:buNone/>
              <a:defRPr sz="21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1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29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5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994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10088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201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3026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403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5043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6052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7061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8070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69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6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72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086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2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66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300"/>
            </a:lvl1pPr>
            <a:lvl2pPr marL="610088" indent="0">
              <a:buNone/>
              <a:defRPr sz="3700"/>
            </a:lvl2pPr>
            <a:lvl3pPr marL="1220175" indent="0">
              <a:buNone/>
              <a:defRPr sz="3200"/>
            </a:lvl3pPr>
            <a:lvl4pPr marL="1830263" indent="0">
              <a:buNone/>
              <a:defRPr sz="2700"/>
            </a:lvl4pPr>
            <a:lvl5pPr marL="2440351" indent="0">
              <a:buNone/>
              <a:defRPr sz="2700"/>
            </a:lvl5pPr>
            <a:lvl6pPr marL="3050438" indent="0">
              <a:buNone/>
              <a:defRPr sz="2700"/>
            </a:lvl6pPr>
            <a:lvl7pPr marL="3660526" indent="0">
              <a:buNone/>
              <a:defRPr sz="2700"/>
            </a:lvl7pPr>
            <a:lvl8pPr marL="4270614" indent="0">
              <a:buNone/>
              <a:defRPr sz="2700"/>
            </a:lvl8pPr>
            <a:lvl9pPr marL="4880701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31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122018" tIns="61009" rIns="122018" bIns="6100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122018" tIns="61009" rIns="122018" bIns="6100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8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20175" rtl="0" eaLnBrk="1" latinLnBrk="0" hangingPunct="1">
        <a:lnSpc>
          <a:spcPct val="90000"/>
        </a:lnSpc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5044" indent="-305044" algn="l" defTabSz="1220175" rtl="0" eaLnBrk="1" latinLnBrk="0" hangingPunct="1">
        <a:lnSpc>
          <a:spcPct val="90000"/>
        </a:lnSpc>
        <a:spcBef>
          <a:spcPts val="1334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513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5219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5307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539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548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5570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5658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574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08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0175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0263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035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043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0526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0614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070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60"/>
          <a:stretch/>
        </p:blipFill>
        <p:spPr bwMode="auto">
          <a:xfrm>
            <a:off x="2375672" y="350729"/>
            <a:ext cx="11256013" cy="2861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14" descr="kim phu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54885" y="4625789"/>
            <a:ext cx="2238472" cy="184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" name="Picture 21" descr="dongho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276448" y="3818965"/>
            <a:ext cx="3138290" cy="3083860"/>
          </a:xfrm>
          <a:prstGeom prst="rect">
            <a:avLst/>
          </a:prstGeom>
          <a:noFill/>
        </p:spPr>
      </p:pic>
      <p:pic>
        <p:nvPicPr>
          <p:cNvPr id="156" name="Picture 22" descr="slide0002_image02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12304" y="7081377"/>
            <a:ext cx="660935" cy="576716"/>
          </a:xfrm>
          <a:prstGeom prst="rect">
            <a:avLst/>
          </a:prstGeom>
          <a:noFill/>
        </p:spPr>
      </p:pic>
      <p:sp>
        <p:nvSpPr>
          <p:cNvPr id="157" name="Line 23"/>
          <p:cNvSpPr>
            <a:spLocks noChangeShapeType="1"/>
          </p:cNvSpPr>
          <p:nvPr/>
        </p:nvSpPr>
        <p:spPr bwMode="auto">
          <a:xfrm>
            <a:off x="13031785" y="7652249"/>
            <a:ext cx="15027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122018" tIns="61009" rIns="122018" bIns="61009"/>
          <a:lstStyle/>
          <a:p>
            <a:endParaRPr lang="en-US"/>
          </a:p>
        </p:txBody>
      </p:sp>
      <p:pic>
        <p:nvPicPr>
          <p:cNvPr id="158" name="Picture 24" descr="CHAY XE DA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426824" y="6956804"/>
            <a:ext cx="792333" cy="691019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656410" y="3388660"/>
            <a:ext cx="8107219" cy="10578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8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56411" y="6280981"/>
            <a:ext cx="8107218" cy="96818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656410" y="4830231"/>
            <a:ext cx="8107219" cy="10757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6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3656410" y="7610068"/>
            <a:ext cx="8107218" cy="9681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4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91015" y="1058997"/>
            <a:ext cx="4952836" cy="1354316"/>
          </a:xfrm>
          <a:prstGeom prst="rect">
            <a:avLst/>
          </a:prstGeom>
          <a:noFill/>
        </p:spPr>
        <p:txBody>
          <a:bodyPr wrap="none" lIns="122018" tIns="61009" rIns="122018" bIns="61009" rtlCol="0">
            <a:spAutoFit/>
          </a:bodyPr>
          <a:lstStyle/>
          <a:p>
            <a:pPr algn="ctr"/>
            <a:r>
              <a:rPr lang="en-US" sz="80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60 : 6 =? </a:t>
            </a:r>
            <a:endParaRPr lang="en-US" sz="8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2" dur="15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61" grpId="0" animBg="1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17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149</cp:revision>
  <dcterms:created xsi:type="dcterms:W3CDTF">2017-02-20T05:40:09Z</dcterms:created>
  <dcterms:modified xsi:type="dcterms:W3CDTF">2022-08-20T07:53:09Z</dcterms:modified>
</cp:coreProperties>
</file>