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2" y="4771817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18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2" y="3453503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36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54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18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61734" y="1058997"/>
            <a:ext cx="4611397" cy="135431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8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x 6 =? 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1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148</cp:revision>
  <dcterms:created xsi:type="dcterms:W3CDTF">2017-02-20T05:40:09Z</dcterms:created>
  <dcterms:modified xsi:type="dcterms:W3CDTF">2022-08-20T07:40:14Z</dcterms:modified>
</cp:coreProperties>
</file>