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165962" y="3886200"/>
            <a:ext cx="101040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đọc nhẩm bảng chia 6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2022-08-20T08:35:40Z</dcterms:modified>
</cp:coreProperties>
</file>