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3642519" y="3581400"/>
            <a:ext cx="81243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đọc nhẩm bảng </a:t>
            </a:r>
            <a:r>
              <a: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chia </a:t>
            </a:r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2022-08-20T08:36:13Z</dcterms:modified>
</cp:coreProperties>
</file>