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3490119" y="3505200"/>
            <a:ext cx="93794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nhẩm </a:t>
            </a:r>
            <a:r>
              <a:rPr lang="en-US" sz="5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 nhân 6</a:t>
            </a:r>
            <a:endParaRPr lang="en-US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2022-08-20T08:37:54Z</dcterms:modified>
</cp:coreProperties>
</file>