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3947319" y="3657600"/>
            <a:ext cx="83663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đọc </a:t>
            </a:r>
            <a:r>
              <a:rPr 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nhẩm </a:t>
            </a:r>
            <a:r>
              <a:rPr lang="en-U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 nhân 8</a:t>
            </a:r>
            <a:endParaRPr 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16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2022-08-20T08:36:41Z</dcterms:modified>
</cp:coreProperties>
</file>