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6"/>
  </p:notesMasterIdLst>
  <p:sldIdLst>
    <p:sldId id="591" r:id="rId2"/>
    <p:sldId id="482" r:id="rId3"/>
    <p:sldId id="543" r:id="rId4"/>
    <p:sldId id="563" r:id="rId5"/>
    <p:sldId id="542" r:id="rId6"/>
    <p:sldId id="496" r:id="rId7"/>
    <p:sldId id="545" r:id="rId8"/>
    <p:sldId id="547" r:id="rId9"/>
    <p:sldId id="548" r:id="rId10"/>
    <p:sldId id="584" r:id="rId11"/>
    <p:sldId id="585" r:id="rId12"/>
    <p:sldId id="586" r:id="rId13"/>
    <p:sldId id="587" r:id="rId14"/>
    <p:sldId id="549" r:id="rId15"/>
    <p:sldId id="580" r:id="rId16"/>
    <p:sldId id="581" r:id="rId17"/>
    <p:sldId id="555" r:id="rId18"/>
    <p:sldId id="557" r:id="rId19"/>
    <p:sldId id="576" r:id="rId20"/>
    <p:sldId id="560" r:id="rId21"/>
    <p:sldId id="561" r:id="rId22"/>
    <p:sldId id="578" r:id="rId23"/>
    <p:sldId id="590" r:id="rId24"/>
    <p:sldId id="583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104" d="100"/>
          <a:sy n="104" d="100"/>
        </p:scale>
        <p:origin x="58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785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audio" Target="../media/audio5.wav"/><Relationship Id="rId7" Type="http://schemas.microsoft.com/office/2007/relationships/hdphoto" Target="../media/hdphoto10.wdp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0.png"/><Relationship Id="rId5" Type="http://schemas.microsoft.com/office/2007/relationships/hdphoto" Target="../media/hdphoto8.wdp"/><Relationship Id="rId10" Type="http://schemas.openxmlformats.org/officeDocument/2006/relationships/image" Target="../media/image21.png"/><Relationship Id="rId4" Type="http://schemas.openxmlformats.org/officeDocument/2006/relationships/image" Target="../media/image13.png"/><Relationship Id="rId9" Type="http://schemas.microsoft.com/office/2007/relationships/hdphoto" Target="../media/hdphoto1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audio" Target="../media/audio7.wav"/><Relationship Id="rId7" Type="http://schemas.microsoft.com/office/2007/relationships/hdphoto" Target="../media/hdphoto10.wdp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1.png"/><Relationship Id="rId5" Type="http://schemas.microsoft.com/office/2007/relationships/hdphoto" Target="../media/hdphoto8.wdp"/><Relationship Id="rId10" Type="http://schemas.openxmlformats.org/officeDocument/2006/relationships/image" Target="../media/image20.png"/><Relationship Id="rId4" Type="http://schemas.openxmlformats.org/officeDocument/2006/relationships/image" Target="../media/image13.png"/><Relationship Id="rId9" Type="http://schemas.microsoft.com/office/2007/relationships/hdphoto" Target="../media/hdphoto11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audio" Target="../media/audio9.wav"/><Relationship Id="rId7" Type="http://schemas.openxmlformats.org/officeDocument/2006/relationships/image" Target="../media/image18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microsoft.com/office/2007/relationships/hdphoto" Target="../media/hdphoto8.wdp"/><Relationship Id="rId10" Type="http://schemas.openxmlformats.org/officeDocument/2006/relationships/image" Target="../media/image20.png"/><Relationship Id="rId4" Type="http://schemas.openxmlformats.org/officeDocument/2006/relationships/image" Target="../media/image13.png"/><Relationship Id="rId9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audio" Target="../media/audio11.wav"/><Relationship Id="rId7" Type="http://schemas.openxmlformats.org/officeDocument/2006/relationships/image" Target="../media/image21.pn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microsoft.com/office/2007/relationships/hdphoto" Target="../media/hdphoto8.wdp"/><Relationship Id="rId10" Type="http://schemas.openxmlformats.org/officeDocument/2006/relationships/image" Target="../media/image20.png"/><Relationship Id="rId4" Type="http://schemas.openxmlformats.org/officeDocument/2006/relationships/image" Target="../media/image13.png"/><Relationship Id="rId9" Type="http://schemas.microsoft.com/office/2007/relationships/hdphoto" Target="../media/hdphoto10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audio" Target="../media/audio13.wav"/><Relationship Id="rId7" Type="http://schemas.openxmlformats.org/officeDocument/2006/relationships/image" Target="../media/image21.pn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microsoft.com/office/2007/relationships/hdphoto" Target="../media/hdphoto8.wdp"/><Relationship Id="rId10" Type="http://schemas.openxmlformats.org/officeDocument/2006/relationships/image" Target="../media/image20.png"/><Relationship Id="rId4" Type="http://schemas.openxmlformats.org/officeDocument/2006/relationships/image" Target="../media/image13.png"/><Relationship Id="rId9" Type="http://schemas.microsoft.com/office/2007/relationships/hdphoto" Target="../media/hdphoto10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audio" Target="../media/audio7.wav"/><Relationship Id="rId7" Type="http://schemas.openxmlformats.org/officeDocument/2006/relationships/image" Target="../media/image21.pn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microsoft.com/office/2007/relationships/hdphoto" Target="../media/hdphoto8.wdp"/><Relationship Id="rId10" Type="http://schemas.openxmlformats.org/officeDocument/2006/relationships/image" Target="../media/image20.png"/><Relationship Id="rId4" Type="http://schemas.openxmlformats.org/officeDocument/2006/relationships/image" Target="../media/image13.png"/><Relationship Id="rId9" Type="http://schemas.microsoft.com/office/2007/relationships/hdphoto" Target="../media/hdphoto10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audio" Target="../media/audio13.wav"/><Relationship Id="rId7" Type="http://schemas.openxmlformats.org/officeDocument/2006/relationships/image" Target="../media/image21.png"/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microsoft.com/office/2007/relationships/hdphoto" Target="../media/hdphoto8.wdp"/><Relationship Id="rId10" Type="http://schemas.openxmlformats.org/officeDocument/2006/relationships/image" Target="../media/image20.png"/><Relationship Id="rId4" Type="http://schemas.openxmlformats.org/officeDocument/2006/relationships/image" Target="../media/image13.png"/><Relationship Id="rId9" Type="http://schemas.microsoft.com/office/2007/relationships/hdphoto" Target="../media/hdphoto10.wdp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audio" Target="../media/audio16.wav"/><Relationship Id="rId7" Type="http://schemas.openxmlformats.org/officeDocument/2006/relationships/image" Target="../media/image9.png"/><Relationship Id="rId12" Type="http://schemas.microsoft.com/office/2007/relationships/hdphoto" Target="../media/hdphoto1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29.png"/><Relationship Id="rId5" Type="http://schemas.microsoft.com/office/2007/relationships/hdphoto" Target="../media/hdphoto8.wdp"/><Relationship Id="rId10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microsoft.com/office/2007/relationships/hdphoto" Target="../media/hdphoto1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3.png"/><Relationship Id="rId7" Type="http://schemas.openxmlformats.org/officeDocument/2006/relationships/image" Target="../media/image32.png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9.png"/><Relationship Id="rId4" Type="http://schemas.microsoft.com/office/2007/relationships/hdphoto" Target="../media/hdphoto8.wdp"/><Relationship Id="rId9" Type="http://schemas.microsoft.com/office/2007/relationships/hdphoto" Target="../media/hdphoto12.wdp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microsoft.com/office/2007/relationships/hdphoto" Target="../media/hdphoto6.wdp"/><Relationship Id="rId4" Type="http://schemas.microsoft.com/office/2007/relationships/hdphoto" Target="../media/hdphoto4.wdp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7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9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audio" Target="../media/audio3.wav"/><Relationship Id="rId7" Type="http://schemas.microsoft.com/office/2007/relationships/hdphoto" Target="../media/hdphoto10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1.png"/><Relationship Id="rId5" Type="http://schemas.microsoft.com/office/2007/relationships/hdphoto" Target="../media/hdphoto8.wdp"/><Relationship Id="rId10" Type="http://schemas.openxmlformats.org/officeDocument/2006/relationships/image" Target="../media/image20.png"/><Relationship Id="rId4" Type="http://schemas.openxmlformats.org/officeDocument/2006/relationships/image" Target="../media/image13.png"/><Relationship Id="rId9" Type="http://schemas.microsoft.com/office/2007/relationships/hdphoto" Target="../media/hdphoto1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-75057"/>
            <a:ext cx="3744416" cy="35212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18B2F2-BE70-D8FC-65BB-0C20FADA1D03}"/>
              </a:ext>
            </a:extLst>
          </p:cNvPr>
          <p:cNvSpPr txBox="1"/>
          <p:nvPr/>
        </p:nvSpPr>
        <p:spPr>
          <a:xfrm>
            <a:off x="5015880" y="3512959"/>
            <a:ext cx="7056784" cy="1644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4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F96336-C725-EA7D-7EFF-563B55BB1B89}"/>
              </a:ext>
            </a:extLst>
          </p:cNvPr>
          <p:cNvSpPr txBox="1"/>
          <p:nvPr/>
        </p:nvSpPr>
        <p:spPr>
          <a:xfrm>
            <a:off x="5260152" y="5445224"/>
            <a:ext cx="6812512" cy="1255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sz="22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8700320-F5D1-4EF3-A94B-DE1A1AF803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2326" y="4509120"/>
            <a:ext cx="11362306" cy="17402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67F9FD4-6C18-4E4B-8ABB-6F85BD14DA5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51782"/>
          <a:stretch/>
        </p:blipFill>
        <p:spPr>
          <a:xfrm>
            <a:off x="1019436" y="2348880"/>
            <a:ext cx="10153128" cy="145218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524A1F3-91EF-F021-0AEB-C40A593A6E8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58" y="215559"/>
            <a:ext cx="386785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871864" y="548680"/>
            <a:ext cx="244827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BDE203-B9B0-134C-592E-BB4F5929A73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7824192" y="5106948"/>
            <a:ext cx="3240360" cy="175105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5DFC4DE-109A-B8BE-5DCE-8D9EAAAD901A}"/>
              </a:ext>
            </a:extLst>
          </p:cNvPr>
          <p:cNvSpPr/>
          <p:nvPr/>
        </p:nvSpPr>
        <p:spPr>
          <a:xfrm>
            <a:off x="7896199" y="5733256"/>
            <a:ext cx="2931755" cy="173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4129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I 1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8700320-F5D1-4EF3-A94B-DE1A1AF803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2326" y="4797152"/>
            <a:ext cx="11362306" cy="145218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67F9FD4-6C18-4E4B-8ABB-6F85BD14DA5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5727" y="1708067"/>
            <a:ext cx="10153128" cy="254190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7426C7F-568E-24DE-D517-05CE5A976F5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7824192" y="5106948"/>
            <a:ext cx="3240360" cy="175105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FD7CAB2-67E5-AA0B-23DC-5CE4341710B3}"/>
              </a:ext>
            </a:extLst>
          </p:cNvPr>
          <p:cNvSpPr/>
          <p:nvPr/>
        </p:nvSpPr>
        <p:spPr>
          <a:xfrm>
            <a:off x="7896199" y="5733256"/>
            <a:ext cx="2931755" cy="173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1,2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A5E4068-EC1C-1D00-1478-EF7885C25D5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58" y="215559"/>
            <a:ext cx="386785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691844" y="536848"/>
            <a:ext cx="280831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1+2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645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DF1A032-A9C0-FD16-4B93-69C8A57F3C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58" y="215559"/>
            <a:ext cx="3867858" cy="18661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8538959-7FB1-4F0C-8D18-698DC1993E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2326" y="4797152"/>
            <a:ext cx="11362306" cy="14521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949AAB-7F42-9ECF-4B10-7424F72D221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94533" y="2060848"/>
            <a:ext cx="10002931" cy="222508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763851" y="544876"/>
            <a:ext cx="2664296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13D0C5-57C1-B277-B00F-2856908870A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7824192" y="5106948"/>
            <a:ext cx="3240360" cy="17510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60B4634-5254-BDD6-2FFA-295531B0F368}"/>
              </a:ext>
            </a:extLst>
          </p:cNvPr>
          <p:cNvSpPr/>
          <p:nvPr/>
        </p:nvSpPr>
        <p:spPr>
          <a:xfrm>
            <a:off x="7896199" y="5733256"/>
            <a:ext cx="2931755" cy="173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87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849088C-18C3-7173-1C33-7DE5088A36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6019" y="2027292"/>
            <a:ext cx="10234919" cy="254948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D966643-DDDB-8F47-41C5-22AEDB629D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58" y="215559"/>
            <a:ext cx="386785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799856" y="548680"/>
            <a:ext cx="2592288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8538959-7FB1-4F0C-8D18-698DC1993E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2326" y="4797152"/>
            <a:ext cx="11362306" cy="145218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1568591-DFB8-88B7-4647-9F50942C192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7824192" y="5106948"/>
            <a:ext cx="3240360" cy="17510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615DE41-83E4-EE62-E35C-8BA11CD3A0C4}"/>
              </a:ext>
            </a:extLst>
          </p:cNvPr>
          <p:cNvSpPr/>
          <p:nvPr/>
        </p:nvSpPr>
        <p:spPr>
          <a:xfrm>
            <a:off x="7896199" y="5733256"/>
            <a:ext cx="2931755" cy="173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501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3EFFB5-655A-43DA-B12F-2D3224D682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5333" y="1628800"/>
            <a:ext cx="9463195" cy="316835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9E19001-E3FF-11C1-39E5-29467ACCEA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58" y="215559"/>
            <a:ext cx="386785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626364" y="544021"/>
            <a:ext cx="280831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3+4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8538959-7FB1-4F0C-8D18-698DC1993E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2326" y="4797152"/>
            <a:ext cx="11362306" cy="14521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86650A2-24DA-344D-9677-F2E2295FE0D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7824192" y="5106948"/>
            <a:ext cx="3240360" cy="17510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DCA49F7-334A-1C5D-C2E1-FE8BA72C5B20}"/>
              </a:ext>
            </a:extLst>
          </p:cNvPr>
          <p:cNvSpPr/>
          <p:nvPr/>
        </p:nvSpPr>
        <p:spPr>
          <a:xfrm>
            <a:off x="7896199" y="5733256"/>
            <a:ext cx="2931755" cy="173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3,4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18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E4CF1C9-092A-4FEE-8A27-B6FEC02CA3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7026" y="2024844"/>
            <a:ext cx="10057948" cy="23762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49495B-88D1-1841-B2C6-A7B61FA556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58" y="215559"/>
            <a:ext cx="386785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695949" y="570488"/>
            <a:ext cx="2736304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1+2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8700320-F5D1-4EF3-A94B-DE1A1AF8033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2326" y="4797152"/>
            <a:ext cx="11362306" cy="145218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17B3D7B-F1F4-BEDC-0690-E572FA0F4B75}"/>
              </a:ext>
            </a:extLst>
          </p:cNvPr>
          <p:cNvSpPr/>
          <p:nvPr/>
        </p:nvSpPr>
        <p:spPr>
          <a:xfrm>
            <a:off x="119336" y="344443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LỜI 2</a:t>
            </a:r>
            <a:endParaRPr lang="vi-VN" sz="36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8528B4-3BC9-99EB-1F40-4ACAE2F1DAE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7824192" y="5106948"/>
            <a:ext cx="3240360" cy="175105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4640269-501F-6E86-BF47-5CD9E1A690D5}"/>
              </a:ext>
            </a:extLst>
          </p:cNvPr>
          <p:cNvSpPr/>
          <p:nvPr/>
        </p:nvSpPr>
        <p:spPr>
          <a:xfrm>
            <a:off x="7896199" y="5733256"/>
            <a:ext cx="2931755" cy="173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1,2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2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AB LỜI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,2 - LỜI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3EFFB5-655A-43DA-B12F-2D3224D682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5333" y="1628800"/>
            <a:ext cx="9463195" cy="31683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CA5B64-BAA0-69C5-48EB-AB42F71279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58" y="215559"/>
            <a:ext cx="386785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655840" y="569946"/>
            <a:ext cx="280831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3+4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8538959-7FB1-4F0C-8D18-698DC1993E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2326" y="4797152"/>
            <a:ext cx="11362306" cy="145218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9747B4B-938A-45FD-EE97-03FC660DE830}"/>
              </a:ext>
            </a:extLst>
          </p:cNvPr>
          <p:cNvSpPr/>
          <p:nvPr/>
        </p:nvSpPr>
        <p:spPr>
          <a:xfrm>
            <a:off x="119336" y="344443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LỜI 2</a:t>
            </a:r>
            <a:endParaRPr lang="vi-VN" sz="36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0B5AA06-9E34-A148-B71D-15856B36A1B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7824192" y="5106948"/>
            <a:ext cx="3240360" cy="175105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75A2F8D-6453-FC3D-4787-2752607B92CC}"/>
              </a:ext>
            </a:extLst>
          </p:cNvPr>
          <p:cNvSpPr/>
          <p:nvPr/>
        </p:nvSpPr>
        <p:spPr>
          <a:xfrm>
            <a:off x="7896199" y="5733256"/>
            <a:ext cx="2931755" cy="173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3,4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87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AB LỜI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,4 - LỜI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0696" y="-1223459"/>
              <a:ext cx="3672047" cy="1504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GÕ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7972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9132" y="-1227717"/>
              <a:ext cx="4075177" cy="1268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AFA7A4C-186E-4F4A-AFEC-CECFD9ECA7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1824" y="273918"/>
            <a:ext cx="6969325" cy="579814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23429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5D10C97-7E3D-49EC-9E89-7DAB8AE6CE9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960" y="2063578"/>
            <a:ext cx="430765" cy="38213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1984A8C-53FD-4DEA-8D9E-E383A24DAFA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518" y="2083427"/>
            <a:ext cx="430765" cy="38213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0048C28-90D8-479D-BEF2-5582847579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047" y="3301889"/>
            <a:ext cx="430765" cy="38213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76A55DE-377B-43C6-9A14-A657ADD8E9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486" y="3296916"/>
            <a:ext cx="430765" cy="38213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5BBF07BD-0B31-4F0D-9D1A-CBDCAD5034C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820" y="3284864"/>
            <a:ext cx="430765" cy="38213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A861DA0B-0620-4BF9-B096-BAD2BB254F8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655" y="4519395"/>
            <a:ext cx="430765" cy="38213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BA301C3-8D22-4399-8A55-D84B9C169C3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366" y="4514422"/>
            <a:ext cx="430765" cy="38213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51FEBF5-66E9-4DB7-AD52-25C8346E000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230" y="4514422"/>
            <a:ext cx="430765" cy="38213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54C16E6-3F31-4E6F-81B7-65AB53CD6F0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436" y="5852574"/>
            <a:ext cx="430765" cy="38213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7B9E29F-8ACF-4A51-9055-84C961DA5A5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115" y="5827627"/>
            <a:ext cx="430765" cy="38213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B9E1DBFC-670D-406F-A14F-14DFB03EE29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802" y="5881000"/>
            <a:ext cx="430765" cy="38213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5501CDA4-5CF7-464F-9DAD-E964F742258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7168" y="5827627"/>
            <a:ext cx="405059" cy="38213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744D62B-6B04-4C81-B1A2-5F085DBD1E4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9099" y="5838225"/>
            <a:ext cx="405059" cy="38213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CB2300C6-0D86-44B0-9C9C-616A670591A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992" y="5837561"/>
            <a:ext cx="405059" cy="38213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7F8119EE-9B8C-4A58-AC92-4BA3662E776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768" y="4498682"/>
            <a:ext cx="405059" cy="382131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0FD06669-DC1F-4750-9626-A1605CC745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433" y="4519395"/>
            <a:ext cx="405059" cy="38213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862349B-EF05-4EBC-978F-1706BCDC6A0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2288" y="4519395"/>
            <a:ext cx="405059" cy="382131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907BD090-FD75-40C0-8AFC-08669CC2FAC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369" y="3263781"/>
            <a:ext cx="405059" cy="38213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B356A514-C440-422A-A9CF-0E08F107864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552" y="3274914"/>
            <a:ext cx="405059" cy="38213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34A47F9-8FC3-4DE4-9481-944327A6AE9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4385" y="3275833"/>
            <a:ext cx="405059" cy="38213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775ABC48-3907-4563-824F-9EEEEC7292B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46" y="2063577"/>
            <a:ext cx="405059" cy="382131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12E6E5C1-6C11-4909-8CCA-C6C34614CB6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7139" y="2039189"/>
            <a:ext cx="405059" cy="38213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B76CBE0-C795-42B9-B4C1-468212C56AD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0675" y="2060966"/>
            <a:ext cx="405059" cy="382131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C3821BD1-10A1-4BCB-8C67-BB0B310E01B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003" t="65750" r="24945" b="1701"/>
          <a:stretch/>
        </p:blipFill>
        <p:spPr>
          <a:xfrm>
            <a:off x="400608" y="3301889"/>
            <a:ext cx="3906118" cy="2913359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973034A6-93E6-45D8-BA94-E8808166C69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795" y="2060966"/>
            <a:ext cx="430765" cy="382131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DFE41A0-3B5B-4C25-92E0-491CDCC715A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203" y="2039188"/>
            <a:ext cx="405059" cy="38213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4454DE9E-11A3-470B-B723-8125D841407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7294" y="2057869"/>
            <a:ext cx="405059" cy="38213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FD565348-7B49-4B40-8721-748BD4D6E92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2567" y="3262863"/>
            <a:ext cx="405059" cy="38213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08AB3ED4-FA87-420A-AB29-F022BBBB773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437" y="3263782"/>
            <a:ext cx="405059" cy="382131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67DFBE2C-D7E1-42C1-9D91-C61809B5C13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4515129"/>
            <a:ext cx="405059" cy="382131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E79018B6-1930-40AA-951D-B19719B6B6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7240" y="4498682"/>
            <a:ext cx="405059" cy="382131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5F672CDE-0E02-4E82-98BF-934414F3C6F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309" y="5838924"/>
            <a:ext cx="405059" cy="382131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FC88D0D6-53E9-420F-8004-42D3D75C093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7073" y="5827626"/>
            <a:ext cx="405059" cy="382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41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ĐẸP MÃI TUỔI THƠ CHUẨ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C872CF-F448-4BF9-BB24-D7AE6D54EC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845" y="-17043"/>
            <a:ext cx="7134037" cy="20991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3846352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Khúc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nhạc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trên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nương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xa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nói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về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vùng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miền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nào</a:t>
            </a:r>
            <a:r>
              <a:rPr lang="en-US" sz="3200" dirty="0">
                <a:latin typeface="Cambria" pitchFamily="18" charset="0"/>
              </a:rPr>
              <a:t>?</a:t>
            </a:r>
            <a:endParaRPr lang="vi-VN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815118"/>
            <a:ext cx="561266" cy="7432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EE16-AC27-42BB-904A-E535509175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687421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9C84AE-89AB-421F-8A3E-FCEE9A1A9C66}"/>
              </a:ext>
            </a:extLst>
          </p:cNvPr>
          <p:cNvSpPr txBox="1"/>
          <p:nvPr/>
        </p:nvSpPr>
        <p:spPr>
          <a:xfrm>
            <a:off x="1343472" y="4689289"/>
            <a:ext cx="1006632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Tìm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những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câu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có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giai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điệu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giống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nhau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trong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Khúc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nhạc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trên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nương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xa</a:t>
            </a:r>
            <a:r>
              <a:rPr lang="en-US" sz="3200" i="1" dirty="0">
                <a:latin typeface="Cambria" pitchFamily="18" charset="0"/>
              </a:rPr>
              <a:t>.</a:t>
            </a:r>
            <a:endParaRPr lang="vi-VN" sz="3200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216536751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3" y="1268760"/>
            <a:ext cx="10369152" cy="4896544"/>
            <a:chOff x="7968207" y="-2834226"/>
            <a:chExt cx="9217024" cy="5215473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 b="2827"/>
            <a:stretch/>
          </p:blipFill>
          <p:spPr bwMode="auto">
            <a:xfrm>
              <a:off x="7968207" y="-2834226"/>
              <a:ext cx="9217024" cy="5215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00476" y="-993471"/>
              <a:ext cx="4352484" cy="1413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HÁT VÀ VẬN ĐỘNG THEO Ý THÍCH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2BD844A-6D3C-4A4C-997A-83D88ABAAC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1357"/>
          <a:stretch/>
        </p:blipFill>
        <p:spPr>
          <a:xfrm>
            <a:off x="911423" y="297210"/>
            <a:ext cx="2898989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2797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23429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30FADA5-DD03-49C9-B452-7C5CDA0BC04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1"/>
          <a:stretch/>
        </p:blipFill>
        <p:spPr>
          <a:xfrm>
            <a:off x="3423807" y="230877"/>
            <a:ext cx="8216809" cy="60064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288B1D3-CD32-4413-BEC3-A45F1043B32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003" t="65750" r="24945" b="1701"/>
          <a:stretch/>
        </p:blipFill>
        <p:spPr>
          <a:xfrm>
            <a:off x="400608" y="3634391"/>
            <a:ext cx="2997125" cy="258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51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ẸP MÃI TUỔI THƠ CHUẨ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0799AFF-8E1E-6BC2-05E4-768284F8F2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14"/>
          <a:stretch/>
        </p:blipFill>
        <p:spPr>
          <a:xfrm>
            <a:off x="395938" y="226358"/>
            <a:ext cx="11604718" cy="28456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6" name="Rectangle 5">
            <a:extLst>
              <a:ext uri="{FF2B5EF4-FFF2-40B4-BE49-F238E27FC236}">
                <a16:creationId xmlns:a16="http://schemas.microsoft.com/office/drawing/2014/main" id="{408A1F89-1728-591D-1266-371CD4C0C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6040" y="2305583"/>
            <a:ext cx="427947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F4C15BC3-1CB7-7BD7-AD16-536D6D4E14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536" y="3732565"/>
            <a:ext cx="4691056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l" eaLnBrk="1" hangingPunct="1"/>
            <a:r>
              <a:rPr lang="en-US" sz="2800" b="1" dirty="0">
                <a:latin typeface="Cambria" pitchFamily="18" charset="0"/>
                <a:cs typeface="Times New Roman" pitchFamily="18" charset="0"/>
              </a:rPr>
              <a:t>HÁT:</a:t>
            </a:r>
          </a:p>
        </p:txBody>
      </p:sp>
      <p:sp>
        <p:nvSpPr>
          <p:cNvPr id="10" name="Text Box 10">
            <a:extLst>
              <a:ext uri="{FF2B5EF4-FFF2-40B4-BE49-F238E27FC236}">
                <a16:creationId xmlns:a16="http://schemas.microsoft.com/office/drawing/2014/main" id="{CEE2B899-7D29-0C31-EE9B-A15503E757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504" y="4138586"/>
            <a:ext cx="8136904" cy="77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ĐẸP MÃI TUỔI THƠ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EA29224-F30C-781C-CBDC-EB221B329A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274774"/>
            <a:ext cx="1296144" cy="1512168"/>
          </a:xfrm>
          <a:prstGeom prst="rect">
            <a:avLst/>
          </a:prstGeom>
        </p:spPr>
      </p:pic>
      <p:sp>
        <p:nvSpPr>
          <p:cNvPr id="19" name="Rectangle 3">
            <a:extLst>
              <a:ext uri="{FF2B5EF4-FFF2-40B4-BE49-F238E27FC236}">
                <a16:creationId xmlns:a16="http://schemas.microsoft.com/office/drawing/2014/main" id="{A6013C4E-E14B-E5A0-AC36-1EBAB2579A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0282" y="4907721"/>
            <a:ext cx="5218476" cy="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l" eaLnBrk="1" hangingPunct="1"/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Nhạc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và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lời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: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Bùi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Anh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Tôn</a:t>
            </a:r>
            <a:endParaRPr lang="en-US" sz="3000" b="1" i="1" dirty="0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  <a:endParaRPr lang="en-US" sz="3600" b="1" dirty="0">
              <a:solidFill>
                <a:srgbClr val="1713C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C872CF-F448-4BF9-BB24-D7AE6D54EC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845" y="-17043"/>
            <a:ext cx="7134037" cy="209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47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2596" y="-1068202"/>
              <a:ext cx="4068247" cy="97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KHỞI ĐỘNG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983432" y="332656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329CBD4-6953-420D-BD80-0658DCD1EE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089232" cy="53285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12C73D9-3EA1-4983-B2B2-000C46C45FE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5128"/>
          <a:stretch/>
        </p:blipFill>
        <p:spPr>
          <a:xfrm>
            <a:off x="1127448" y="3284984"/>
            <a:ext cx="9793088" cy="2808311"/>
          </a:xfrm>
          <a:prstGeom prst="rect">
            <a:avLst/>
          </a:prstGeom>
        </p:spPr>
      </p:pic>
      <p:pic>
        <p:nvPicPr>
          <p:cNvPr id="4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33E46E0B-4181-9C9A-5BB3-A40D06B15A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636060" y="298575"/>
            <a:ext cx="2376264" cy="1137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2EEE553-6D70-FD36-C6F0-F6FA91F321BE}"/>
              </a:ext>
            </a:extLst>
          </p:cNvPr>
          <p:cNvSpPr/>
          <p:nvPr/>
        </p:nvSpPr>
        <p:spPr>
          <a:xfrm>
            <a:off x="6884328" y="735779"/>
            <a:ext cx="187972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hởi động chủ đề 6 tiết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9B9D00C-C9D4-4E87-9BEB-23E9AF0D12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288" y="3108546"/>
            <a:ext cx="1296144" cy="1512168"/>
          </a:xfrm>
          <a:prstGeom prst="rect">
            <a:avLst/>
          </a:prstGeom>
        </p:spPr>
      </p:pic>
      <p:sp>
        <p:nvSpPr>
          <p:cNvPr id="29" name="Rectangle 3">
            <a:extLst>
              <a:ext uri="{FF2B5EF4-FFF2-40B4-BE49-F238E27FC236}">
                <a16:creationId xmlns:a16="http://schemas.microsoft.com/office/drawing/2014/main" id="{1F4E89BB-8D9A-4774-81A6-94E76D903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2170" y="4741493"/>
            <a:ext cx="5218476" cy="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l" eaLnBrk="1" hangingPunct="1"/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Nhạc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và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lời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: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Bùi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Anh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Tôn</a:t>
            </a:r>
            <a:endParaRPr lang="en-US" sz="3000" b="1" i="1" dirty="0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9556" y="4048130"/>
            <a:ext cx="8136904" cy="77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ĐẸP MÃI TUỔI THƠ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260648"/>
            <a:ext cx="8064896" cy="606752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479376" y="2807688"/>
            <a:ext cx="734481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000" dirty="0">
                <a:solidFill>
                  <a:srgbClr val="2021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en-US" sz="3000" dirty="0" err="1">
                <a:solidFill>
                  <a:srgbClr val="2021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Nhạc</a:t>
            </a:r>
            <a:r>
              <a:rPr lang="en-US" sz="3000" dirty="0">
                <a:solidFill>
                  <a:srgbClr val="2021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dirty="0" err="1">
                <a:solidFill>
                  <a:srgbClr val="2021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sĩ</a:t>
            </a:r>
            <a:r>
              <a:rPr lang="en-US" sz="3000" dirty="0">
                <a:solidFill>
                  <a:srgbClr val="2021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dirty="0" err="1">
                <a:solidFill>
                  <a:srgbClr val="2021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en-US" sz="30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ùi</a:t>
            </a:r>
            <a:r>
              <a:rPr lang="en-US" sz="30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Anh </a:t>
            </a:r>
            <a:r>
              <a:rPr lang="en-US" sz="30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Tôn</a:t>
            </a:r>
            <a:r>
              <a:rPr lang="en-US" sz="30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sinh</a:t>
            </a:r>
            <a:r>
              <a:rPr lang="en-US" sz="30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năm</a:t>
            </a:r>
            <a:r>
              <a:rPr lang="en-US" sz="30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1962 </a:t>
            </a:r>
            <a:r>
              <a:rPr lang="en-US" sz="30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tại</a:t>
            </a:r>
            <a:r>
              <a:rPr lang="en-US" sz="30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Sơn</a:t>
            </a:r>
            <a:r>
              <a:rPr lang="en-US" sz="30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Tây</a:t>
            </a:r>
            <a:r>
              <a:rPr lang="en-US" sz="30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– </a:t>
            </a:r>
            <a:r>
              <a:rPr lang="en-US" sz="30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Hà</a:t>
            </a:r>
            <a:r>
              <a:rPr lang="en-US" sz="30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Nội</a:t>
            </a:r>
            <a:r>
              <a:rPr lang="en-US" sz="30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0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quê</a:t>
            </a:r>
            <a:r>
              <a:rPr lang="en-US" sz="30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quán</a:t>
            </a:r>
            <a:r>
              <a:rPr lang="en-US" sz="30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Thành</a:t>
            </a:r>
            <a:r>
              <a:rPr lang="en-US" sz="30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Phố</a:t>
            </a:r>
            <a:r>
              <a:rPr lang="en-US" sz="30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Thái</a:t>
            </a:r>
            <a:r>
              <a:rPr lang="en-US" sz="30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Bình</a:t>
            </a:r>
            <a:r>
              <a:rPr lang="en-US" sz="3000" dirty="0">
                <a:solidFill>
                  <a:srgbClr val="2021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3000" dirty="0">
              <a:solidFill>
                <a:srgbClr val="202122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en-US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vi-VN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hát </a:t>
            </a:r>
            <a:r>
              <a:rPr lang="en-US" sz="3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Đẹp</a:t>
            </a:r>
            <a:r>
              <a:rPr lang="en-US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mãi</a:t>
            </a:r>
            <a:r>
              <a:rPr lang="en-US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tuổi</a:t>
            </a:r>
            <a:r>
              <a:rPr lang="en-US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thơ</a:t>
            </a:r>
            <a:r>
              <a:rPr lang="vi-VN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là bài hát có sắc thái </a:t>
            </a:r>
            <a:r>
              <a:rPr lang="en-US" sz="3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vui</a:t>
            </a:r>
            <a:r>
              <a:rPr lang="en-US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tươi</a:t>
            </a:r>
            <a:r>
              <a:rPr lang="en-US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tuổi</a:t>
            </a:r>
            <a:r>
              <a:rPr lang="en-US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thơ</a:t>
            </a:r>
            <a:r>
              <a:rPr lang="en-US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hồn</a:t>
            </a:r>
            <a:r>
              <a:rPr lang="en-US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nhiên</a:t>
            </a:r>
            <a:r>
              <a:rPr lang="en-US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tươi</a:t>
            </a:r>
            <a:r>
              <a:rPr lang="en-US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vui</a:t>
            </a:r>
            <a:r>
              <a:rPr lang="en-US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đầy</a:t>
            </a:r>
            <a:r>
              <a:rPr lang="en-US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màu</a:t>
            </a:r>
            <a:r>
              <a:rPr lang="en-US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sắc</a:t>
            </a:r>
            <a:r>
              <a:rPr lang="en-US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tình</a:t>
            </a:r>
            <a:r>
              <a:rPr lang="en-US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yêu</a:t>
            </a:r>
            <a:r>
              <a:rPr lang="en-US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thương</a:t>
            </a:r>
            <a:r>
              <a:rPr lang="en-US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Thầy</a:t>
            </a:r>
            <a:r>
              <a:rPr lang="en-US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</a:t>
            </a:r>
            <a:r>
              <a:rPr lang="en-US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bè</a:t>
            </a:r>
            <a:r>
              <a:rPr lang="en-US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vi-VN" sz="3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7896200" y="-4524"/>
            <a:ext cx="3600400" cy="19442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AE72BC-ACAF-475C-A3B8-D9ED3A00A489}"/>
              </a:ext>
            </a:extLst>
          </p:cNvPr>
          <p:cNvSpPr txBox="1"/>
          <p:nvPr/>
        </p:nvSpPr>
        <p:spPr>
          <a:xfrm>
            <a:off x="8561548" y="791302"/>
            <a:ext cx="23451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Cambria" pitchFamily="18" charset="0"/>
              </a:rPr>
              <a:t>TÁC GIẢ</a:t>
            </a:r>
            <a:endParaRPr lang="vi-VN" sz="3600" b="1" dirty="0"/>
          </a:p>
        </p:txBody>
      </p:sp>
      <p:pic>
        <p:nvPicPr>
          <p:cNvPr id="1026" name="Picture 2" descr="Bùi Anh Tôn | Hội Nhạc Sĩ Việt Nam">
            <a:extLst>
              <a:ext uri="{FF2B5EF4-FFF2-40B4-BE49-F238E27FC236}">
                <a16:creationId xmlns:a16="http://schemas.microsoft.com/office/drawing/2014/main" id="{9D5AC079-C79D-2CD9-72B8-13FBAE80CD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82463" y="1985875"/>
            <a:ext cx="3002290" cy="39510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6C78A5-9172-473E-8A12-4B96ABB469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1685741"/>
            <a:ext cx="11233248" cy="4516453"/>
          </a:xfrm>
          <a:prstGeom prst="rect">
            <a:avLst/>
          </a:prstGeom>
        </p:spPr>
      </p:pic>
      <p:pic>
        <p:nvPicPr>
          <p:cNvPr id="6150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323EF974-C331-4433-9CAA-D1F560B84A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4227241" y="226536"/>
            <a:ext cx="3384376" cy="1137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0">
            <a:extLst>
              <a:ext uri="{FF2B5EF4-FFF2-40B4-BE49-F238E27FC236}">
                <a16:creationId xmlns:a16="http://schemas.microsoft.com/office/drawing/2014/main" id="{81F1D43D-6973-48E2-AF94-03818C1F1F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7241" y="548680"/>
            <a:ext cx="3312368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 b="1" dirty="0">
                <a:latin typeface="Cambria" pitchFamily="18" charset="0"/>
              </a:rPr>
              <a:t>ĐỌC LỜI CA</a:t>
            </a:r>
          </a:p>
        </p:txBody>
      </p:sp>
      <p:sp>
        <p:nvSpPr>
          <p:cNvPr id="13" name="Text Box 10">
            <a:extLst>
              <a:ext uri="{FF2B5EF4-FFF2-40B4-BE49-F238E27FC236}">
                <a16:creationId xmlns:a16="http://schemas.microsoft.com/office/drawing/2014/main" id="{C9AA5E96-8C71-4331-9A3D-5C47131E25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809" y="1916832"/>
            <a:ext cx="11161240" cy="398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114000"/>
              </a:lnSpc>
            </a:pPr>
            <a:r>
              <a:rPr lang="en-US" sz="2800" dirty="0" err="1">
                <a:latin typeface="Cambria" pitchFamily="18" charset="0"/>
              </a:rPr>
              <a:t>Nắng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lên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rồi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cho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em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hồng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môi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xinh</a:t>
            </a:r>
            <a:r>
              <a:rPr lang="en-US" sz="2800" dirty="0">
                <a:latin typeface="Cambria" pitchFamily="18" charset="0"/>
              </a:rPr>
              <a:t>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800" dirty="0" err="1">
                <a:latin typeface="Cambria" pitchFamily="18" charset="0"/>
              </a:rPr>
              <a:t>Gió</a:t>
            </a:r>
            <a:r>
              <a:rPr lang="en-US" sz="2800" dirty="0">
                <a:latin typeface="Cambria" pitchFamily="18" charset="0"/>
              </a:rPr>
              <a:t> rung </a:t>
            </a:r>
            <a:r>
              <a:rPr lang="en-US" sz="2800" dirty="0" err="1">
                <a:latin typeface="Cambria" pitchFamily="18" charset="0"/>
              </a:rPr>
              <a:t>cây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nhịp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nhàng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theo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điệu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múa</a:t>
            </a:r>
            <a:r>
              <a:rPr lang="en-US" sz="2800" dirty="0">
                <a:latin typeface="Cambria" pitchFamily="18" charset="0"/>
              </a:rPr>
              <a:t>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800" dirty="0" err="1">
                <a:latin typeface="Cambria" pitchFamily="18" charset="0"/>
              </a:rPr>
              <a:t>Tuổi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thơ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ơi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thật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vui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sao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hồn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nhiên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muôn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khúc</a:t>
            </a:r>
            <a:r>
              <a:rPr lang="en-US" sz="2800" dirty="0">
                <a:latin typeface="Cambria" pitchFamily="18" charset="0"/>
              </a:rPr>
              <a:t> ca.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800" dirty="0" err="1">
                <a:latin typeface="Cambria" pitchFamily="18" charset="0"/>
              </a:rPr>
              <a:t>Còn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mãi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mãi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niềm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vui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bên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nhau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tình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bạn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thân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thiết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tha</a:t>
            </a:r>
            <a:r>
              <a:rPr lang="en-US" sz="2800" dirty="0">
                <a:latin typeface="Cambria" pitchFamily="18" charset="0"/>
              </a:rPr>
              <a:t>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800" dirty="0" err="1">
                <a:latin typeface="Cambria" pitchFamily="18" charset="0"/>
              </a:rPr>
              <a:t>Rất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diệu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hiền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cô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như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là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cô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tiên</a:t>
            </a:r>
            <a:r>
              <a:rPr lang="en-US" sz="2800" dirty="0">
                <a:latin typeface="Cambria" pitchFamily="18" charset="0"/>
              </a:rPr>
              <a:t>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800" dirty="0" err="1">
                <a:latin typeface="Cambria" pitchFamily="18" charset="0"/>
              </a:rPr>
              <a:t>Đến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bên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em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vòng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tay</a:t>
            </a:r>
            <a:r>
              <a:rPr lang="en-US" sz="2800" dirty="0">
                <a:latin typeface="Cambria" pitchFamily="18" charset="0"/>
              </a:rPr>
              <a:t> bao </a:t>
            </a:r>
            <a:r>
              <a:rPr lang="en-US" sz="2800" dirty="0" err="1">
                <a:latin typeface="Cambria" pitchFamily="18" charset="0"/>
              </a:rPr>
              <a:t>trìu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mến</a:t>
            </a:r>
            <a:r>
              <a:rPr lang="en-US" sz="2800" dirty="0">
                <a:latin typeface="Cambria" pitchFamily="18" charset="0"/>
              </a:rPr>
              <a:t>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800" dirty="0" err="1">
                <a:latin typeface="Cambria" pitchFamily="18" charset="0"/>
              </a:rPr>
              <a:t>Tuổi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thơ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ơi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thật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vui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sao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hồn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nhiên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muôn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khúc</a:t>
            </a:r>
            <a:r>
              <a:rPr lang="en-US" sz="2800" dirty="0">
                <a:latin typeface="Cambria" pitchFamily="18" charset="0"/>
              </a:rPr>
              <a:t> ca.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800" dirty="0" err="1">
                <a:latin typeface="Cambria" pitchFamily="18" charset="0"/>
              </a:rPr>
              <a:t>Còn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mãi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mãi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niềm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vui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bên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nhau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tình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bạn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thân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thiết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tha</a:t>
            </a:r>
            <a:r>
              <a:rPr lang="en-US" sz="2800" dirty="0">
                <a:latin typeface="Cambria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928206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3575720" y="-33577"/>
            <a:ext cx="4536504" cy="229856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AE72BC-ACAF-475C-A3B8-D9ED3A00A489}"/>
              </a:ext>
            </a:extLst>
          </p:cNvPr>
          <p:cNvSpPr txBox="1"/>
          <p:nvPr/>
        </p:nvSpPr>
        <p:spPr>
          <a:xfrm>
            <a:off x="3935760" y="1015328"/>
            <a:ext cx="39604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Cambria" pitchFamily="18" charset="0"/>
              </a:rPr>
              <a:t>LUYỆN THANH</a:t>
            </a:r>
            <a:endParaRPr lang="vi-VN" sz="3200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E40AE63-1318-4E3F-8A80-483810ED46B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887" b="31902"/>
          <a:stretch/>
        </p:blipFill>
        <p:spPr>
          <a:xfrm>
            <a:off x="1778212" y="4145632"/>
            <a:ext cx="8635575" cy="127784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2A14B2C-711C-4E62-9E51-A4927E5C86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132856"/>
            <a:ext cx="10369152" cy="419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25355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8700320-F5D1-4EF3-A94B-DE1A1AF803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2326" y="4498282"/>
            <a:ext cx="11362306" cy="175105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67F9FD4-6C18-4E4B-8ABB-6F85BD14DA5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b="49009"/>
          <a:stretch/>
        </p:blipFill>
        <p:spPr>
          <a:xfrm>
            <a:off x="767408" y="2060848"/>
            <a:ext cx="10280571" cy="145218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EB3E31C-D069-9588-602C-764AC59D379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7824192" y="5106948"/>
            <a:ext cx="3240360" cy="175105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5A049A-9477-D970-3C09-F87859895272}"/>
              </a:ext>
            </a:extLst>
          </p:cNvPr>
          <p:cNvSpPr/>
          <p:nvPr/>
        </p:nvSpPr>
        <p:spPr>
          <a:xfrm>
            <a:off x="7896199" y="5733256"/>
            <a:ext cx="2931755" cy="173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411530-8E25-5126-681F-BE33EF4D8F2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58" y="215559"/>
            <a:ext cx="386785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727848" y="548680"/>
            <a:ext cx="2592288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69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8256</TotalTime>
  <Words>378</Words>
  <Application>Microsoft Office PowerPoint</Application>
  <PresentationFormat>Widescreen</PresentationFormat>
  <Paragraphs>57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643</cp:revision>
  <dcterms:created xsi:type="dcterms:W3CDTF">2010-04-30T18:19:48Z</dcterms:created>
  <dcterms:modified xsi:type="dcterms:W3CDTF">2024-04-05T07:13:13Z</dcterms:modified>
</cp:coreProperties>
</file>