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8"/>
  </p:notesMasterIdLst>
  <p:sldIdLst>
    <p:sldId id="597" r:id="rId2"/>
    <p:sldId id="482" r:id="rId3"/>
    <p:sldId id="543" r:id="rId4"/>
    <p:sldId id="563" r:id="rId5"/>
    <p:sldId id="542" r:id="rId6"/>
    <p:sldId id="555" r:id="rId7"/>
    <p:sldId id="557" r:id="rId8"/>
    <p:sldId id="584" r:id="rId9"/>
    <p:sldId id="588" r:id="rId10"/>
    <p:sldId id="590" r:id="rId11"/>
    <p:sldId id="593" r:id="rId12"/>
    <p:sldId id="560" r:id="rId13"/>
    <p:sldId id="594" r:id="rId14"/>
    <p:sldId id="598" r:id="rId15"/>
    <p:sldId id="596" r:id="rId16"/>
    <p:sldId id="583" r:id="rId17"/>
  </p:sldIdLst>
  <p:sldSz cx="12192000" cy="6858000"/>
  <p:notesSz cx="6858000" cy="9144000"/>
  <p:custDataLst>
    <p:tags r:id="rId1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104" d="100"/>
          <a:sy n="104" d="100"/>
        </p:scale>
        <p:origin x="582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4.png"/><Relationship Id="rId7" Type="http://schemas.microsoft.com/office/2007/relationships/hdphoto" Target="../media/hdphoto5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9.jpe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microsoft.com/office/2007/relationships/hdphoto" Target="../media/hdphoto7.wdp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7" Type="http://schemas.microsoft.com/office/2007/relationships/hdphoto" Target="../media/hdphoto8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png"/><Relationship Id="rId7" Type="http://schemas.openxmlformats.org/officeDocument/2006/relationships/image" Target="../media/image2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22.png"/><Relationship Id="rId10" Type="http://schemas.microsoft.com/office/2007/relationships/hdphoto" Target="../media/hdphoto10.wdp"/><Relationship Id="rId4" Type="http://schemas.microsoft.com/office/2007/relationships/hdphoto" Target="../media/hdphoto7.wdp"/><Relationship Id="rId9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4.wdp"/><Relationship Id="rId9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12.pn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-75057"/>
            <a:ext cx="3744416" cy="35212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818B2F2-BE70-D8FC-65BB-0C20FADA1D03}"/>
              </a:ext>
            </a:extLst>
          </p:cNvPr>
          <p:cNvSpPr txBox="1"/>
          <p:nvPr/>
        </p:nvSpPr>
        <p:spPr>
          <a:xfrm>
            <a:off x="5015880" y="3512959"/>
            <a:ext cx="7056784" cy="1644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4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F96336-C725-EA7D-7EFF-563B55BB1B89}"/>
              </a:ext>
            </a:extLst>
          </p:cNvPr>
          <p:cNvSpPr txBox="1"/>
          <p:nvPr/>
        </p:nvSpPr>
        <p:spPr>
          <a:xfrm>
            <a:off x="5260152" y="5445224"/>
            <a:ext cx="6812512" cy="1255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sz="2200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sz="22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052736"/>
            <a:ext cx="10369152" cy="5112568"/>
            <a:chOff x="7968208" y="-2774111"/>
            <a:chExt cx="9217024" cy="5151212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774111"/>
              <a:ext cx="9217024" cy="51512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57228" y="-940185"/>
              <a:ext cx="4238982" cy="1213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NGHE NHẠC KẾT HỢP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VẬN ĐỘNG CƠ THỂ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2D93E6CC-48B7-402B-C972-CF6B58D0B1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" t="76270" r="26669" b="286"/>
          <a:stretch/>
        </p:blipFill>
        <p:spPr bwMode="auto">
          <a:xfrm>
            <a:off x="968830" y="332656"/>
            <a:ext cx="3759017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09231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F7C598B-EDDB-4C2D-3032-44654B0BE89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2662"/>
          <a:stretch/>
        </p:blipFill>
        <p:spPr>
          <a:xfrm flipH="1">
            <a:off x="389276" y="3789046"/>
            <a:ext cx="5706724" cy="2453904"/>
          </a:xfrm>
          <a:prstGeom prst="rect">
            <a:avLst/>
          </a:prstGeom>
        </p:spPr>
      </p:pic>
      <p:pic>
        <p:nvPicPr>
          <p:cNvPr id="16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CE0F82C7-9F04-4BEE-420A-F427AB27B5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1919536" y="233224"/>
            <a:ext cx="2813560" cy="117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D5BC68D4-44BD-7F01-CA61-CC90E24D4749}"/>
              </a:ext>
            </a:extLst>
          </p:cNvPr>
          <p:cNvSpPr/>
          <p:nvPr/>
        </p:nvSpPr>
        <p:spPr>
          <a:xfrm>
            <a:off x="2171564" y="692696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76FDC5D2-C96A-8D3E-4436-F644257A06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854FE8-1F6E-8A44-26A4-0FBCA8C3AAA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2232" y="1583889"/>
            <a:ext cx="5549969" cy="1773101"/>
          </a:xfrm>
          <a:prstGeom prst="rect">
            <a:avLst/>
          </a:prstGeom>
        </p:spPr>
      </p:pic>
      <p:pic>
        <p:nvPicPr>
          <p:cNvPr id="15" name="Picture 9">
            <a:extLst>
              <a:ext uri="{FF2B5EF4-FFF2-40B4-BE49-F238E27FC236}">
                <a16:creationId xmlns:a16="http://schemas.microsoft.com/office/drawing/2014/main" id="{79653D48-3F58-A6D7-083C-A7D14A3928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38811" r="84215" b="58460"/>
          <a:stretch/>
        </p:blipFill>
        <p:spPr bwMode="auto">
          <a:xfrm>
            <a:off x="1919536" y="2326423"/>
            <a:ext cx="314365" cy="28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9">
            <a:extLst>
              <a:ext uri="{FF2B5EF4-FFF2-40B4-BE49-F238E27FC236}">
                <a16:creationId xmlns:a16="http://schemas.microsoft.com/office/drawing/2014/main" id="{C1DEA12C-1F73-C88D-E55B-9BEDA8C6C3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38811" r="84215" b="58460"/>
          <a:stretch/>
        </p:blipFill>
        <p:spPr bwMode="auto">
          <a:xfrm>
            <a:off x="2999656" y="2324006"/>
            <a:ext cx="314365" cy="28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9">
            <a:extLst>
              <a:ext uri="{FF2B5EF4-FFF2-40B4-BE49-F238E27FC236}">
                <a16:creationId xmlns:a16="http://schemas.microsoft.com/office/drawing/2014/main" id="{28C942A5-BE57-4FF8-E373-1D3A41B648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38811" r="84215" b="58460"/>
          <a:stretch/>
        </p:blipFill>
        <p:spPr bwMode="auto">
          <a:xfrm>
            <a:off x="3855327" y="2324006"/>
            <a:ext cx="314365" cy="28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9">
            <a:extLst>
              <a:ext uri="{FF2B5EF4-FFF2-40B4-BE49-F238E27FC236}">
                <a16:creationId xmlns:a16="http://schemas.microsoft.com/office/drawing/2014/main" id="{19C41A73-0C5A-70E1-0D25-79271DC6B2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38811" r="84215" b="58460"/>
          <a:stretch/>
        </p:blipFill>
        <p:spPr bwMode="auto">
          <a:xfrm>
            <a:off x="5120764" y="2324006"/>
            <a:ext cx="314365" cy="28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9">
            <a:extLst>
              <a:ext uri="{FF2B5EF4-FFF2-40B4-BE49-F238E27FC236}">
                <a16:creationId xmlns:a16="http://schemas.microsoft.com/office/drawing/2014/main" id="{5D6D70ED-0754-DC6D-DB2B-36B8A75C95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38811" r="84215" b="58460"/>
          <a:stretch/>
        </p:blipFill>
        <p:spPr bwMode="auto">
          <a:xfrm>
            <a:off x="839416" y="3356990"/>
            <a:ext cx="314365" cy="28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9">
            <a:extLst>
              <a:ext uri="{FF2B5EF4-FFF2-40B4-BE49-F238E27FC236}">
                <a16:creationId xmlns:a16="http://schemas.microsoft.com/office/drawing/2014/main" id="{0F98868F-B3F4-FA79-F94A-8C68826D59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38811" r="84215" b="58460"/>
          <a:stretch/>
        </p:blipFill>
        <p:spPr bwMode="auto">
          <a:xfrm>
            <a:off x="1965211" y="3356990"/>
            <a:ext cx="314365" cy="28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9">
            <a:extLst>
              <a:ext uri="{FF2B5EF4-FFF2-40B4-BE49-F238E27FC236}">
                <a16:creationId xmlns:a16="http://schemas.microsoft.com/office/drawing/2014/main" id="{7566F1DF-D3A5-7A16-4481-8F25F5A629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38811" r="84215" b="58460"/>
          <a:stretch/>
        </p:blipFill>
        <p:spPr bwMode="auto">
          <a:xfrm>
            <a:off x="2850562" y="3358092"/>
            <a:ext cx="314365" cy="28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9">
            <a:extLst>
              <a:ext uri="{FF2B5EF4-FFF2-40B4-BE49-F238E27FC236}">
                <a16:creationId xmlns:a16="http://schemas.microsoft.com/office/drawing/2014/main" id="{9F79254E-C5CD-8D19-9068-F277BEE3F3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38811" r="84215" b="58460"/>
          <a:stretch/>
        </p:blipFill>
        <p:spPr bwMode="auto">
          <a:xfrm>
            <a:off x="4012509" y="3350141"/>
            <a:ext cx="314365" cy="28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9">
            <a:extLst>
              <a:ext uri="{FF2B5EF4-FFF2-40B4-BE49-F238E27FC236}">
                <a16:creationId xmlns:a16="http://schemas.microsoft.com/office/drawing/2014/main" id="{B095E1EF-88A2-D892-FBFD-0011B8E7B4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38811" r="84215" b="58460"/>
          <a:stretch/>
        </p:blipFill>
        <p:spPr bwMode="auto">
          <a:xfrm>
            <a:off x="4962197" y="3343292"/>
            <a:ext cx="314365" cy="28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1">
            <a:extLst>
              <a:ext uri="{FF2B5EF4-FFF2-40B4-BE49-F238E27FC236}">
                <a16:creationId xmlns:a16="http://schemas.microsoft.com/office/drawing/2014/main" id="{A328030D-B12B-D335-4D65-07309769EC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862" y="2292202"/>
            <a:ext cx="263684" cy="351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1">
            <a:extLst>
              <a:ext uri="{FF2B5EF4-FFF2-40B4-BE49-F238E27FC236}">
                <a16:creationId xmlns:a16="http://schemas.microsoft.com/office/drawing/2014/main" id="{5B5DC2D0-0ED1-ABEF-5A8C-F2C8083353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7106" y="2292202"/>
            <a:ext cx="263684" cy="351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11">
            <a:extLst>
              <a:ext uri="{FF2B5EF4-FFF2-40B4-BE49-F238E27FC236}">
                <a16:creationId xmlns:a16="http://schemas.microsoft.com/office/drawing/2014/main" id="{7EFDF78C-65AB-9EAE-45E1-12FB257BA4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316" y="2279386"/>
            <a:ext cx="263684" cy="351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1">
            <a:extLst>
              <a:ext uri="{FF2B5EF4-FFF2-40B4-BE49-F238E27FC236}">
                <a16:creationId xmlns:a16="http://schemas.microsoft.com/office/drawing/2014/main" id="{2BCCA41C-40E7-E786-C358-863A68C9F3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5470" y="2282472"/>
            <a:ext cx="263684" cy="351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1">
            <a:extLst>
              <a:ext uri="{FF2B5EF4-FFF2-40B4-BE49-F238E27FC236}">
                <a16:creationId xmlns:a16="http://schemas.microsoft.com/office/drawing/2014/main" id="{9DD8EF0C-B42E-C722-EA7D-596C419517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98" y="2291226"/>
            <a:ext cx="263684" cy="351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1">
            <a:extLst>
              <a:ext uri="{FF2B5EF4-FFF2-40B4-BE49-F238E27FC236}">
                <a16:creationId xmlns:a16="http://schemas.microsoft.com/office/drawing/2014/main" id="{F226C981-FA50-4ED7-06D7-A9C5899219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282" y="2279385"/>
            <a:ext cx="263684" cy="351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11">
            <a:extLst>
              <a:ext uri="{FF2B5EF4-FFF2-40B4-BE49-F238E27FC236}">
                <a16:creationId xmlns:a16="http://schemas.microsoft.com/office/drawing/2014/main" id="{2AEEB41C-82B3-5377-9784-67A2D9EBA6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840" y="2279385"/>
            <a:ext cx="263684" cy="351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1">
            <a:extLst>
              <a:ext uri="{FF2B5EF4-FFF2-40B4-BE49-F238E27FC236}">
                <a16:creationId xmlns:a16="http://schemas.microsoft.com/office/drawing/2014/main" id="{C8BBE067-D011-8090-AD11-87F2D721EE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8448" y="2291225"/>
            <a:ext cx="263684" cy="351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1">
            <a:extLst>
              <a:ext uri="{FF2B5EF4-FFF2-40B4-BE49-F238E27FC236}">
                <a16:creationId xmlns:a16="http://schemas.microsoft.com/office/drawing/2014/main" id="{930864DF-0D11-0D73-C17A-7EABADE7A5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712" y="3311518"/>
            <a:ext cx="263684" cy="351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1">
            <a:extLst>
              <a:ext uri="{FF2B5EF4-FFF2-40B4-BE49-F238E27FC236}">
                <a16:creationId xmlns:a16="http://schemas.microsoft.com/office/drawing/2014/main" id="{A24C4832-4110-2CDE-0B83-44CCB610EA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2850" y="3311518"/>
            <a:ext cx="263684" cy="351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1">
            <a:extLst>
              <a:ext uri="{FF2B5EF4-FFF2-40B4-BE49-F238E27FC236}">
                <a16:creationId xmlns:a16="http://schemas.microsoft.com/office/drawing/2014/main" id="{B61B3929-0CCA-5A6D-6E48-5CE4D586A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976" y="3328751"/>
            <a:ext cx="263684" cy="351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1">
            <a:extLst>
              <a:ext uri="{FF2B5EF4-FFF2-40B4-BE49-F238E27FC236}">
                <a16:creationId xmlns:a16="http://schemas.microsoft.com/office/drawing/2014/main" id="{9EB9956C-E38A-BC89-9736-318955730E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1968" y="3328751"/>
            <a:ext cx="263684" cy="351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11">
            <a:extLst>
              <a:ext uri="{FF2B5EF4-FFF2-40B4-BE49-F238E27FC236}">
                <a16:creationId xmlns:a16="http://schemas.microsoft.com/office/drawing/2014/main" id="{AD17A077-2301-1EF1-3F31-2DA3590CBE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837" y="3312856"/>
            <a:ext cx="263684" cy="351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1">
            <a:extLst>
              <a:ext uri="{FF2B5EF4-FFF2-40B4-BE49-F238E27FC236}">
                <a16:creationId xmlns:a16="http://schemas.microsoft.com/office/drawing/2014/main" id="{4B628B1D-ECA4-0677-5A26-CF1A4C69B1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947" y="3312856"/>
            <a:ext cx="263684" cy="351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11">
            <a:extLst>
              <a:ext uri="{FF2B5EF4-FFF2-40B4-BE49-F238E27FC236}">
                <a16:creationId xmlns:a16="http://schemas.microsoft.com/office/drawing/2014/main" id="{3770D15C-8473-E79F-5092-D785D0AAA9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145" y="3289916"/>
            <a:ext cx="263684" cy="351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11">
            <a:extLst>
              <a:ext uri="{FF2B5EF4-FFF2-40B4-BE49-F238E27FC236}">
                <a16:creationId xmlns:a16="http://schemas.microsoft.com/office/drawing/2014/main" id="{44B82210-63B3-5717-BEF6-5D7A9F9A58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140" y="3293443"/>
            <a:ext cx="263684" cy="351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11">
            <a:extLst>
              <a:ext uri="{FF2B5EF4-FFF2-40B4-BE49-F238E27FC236}">
                <a16:creationId xmlns:a16="http://schemas.microsoft.com/office/drawing/2014/main" id="{E5C822F1-ACBA-098E-F309-84E4717F21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7451" y="3305811"/>
            <a:ext cx="263684" cy="351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11">
            <a:extLst>
              <a:ext uri="{FF2B5EF4-FFF2-40B4-BE49-F238E27FC236}">
                <a16:creationId xmlns:a16="http://schemas.microsoft.com/office/drawing/2014/main" id="{F656900E-6AED-DD35-46E3-23E4F75430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0094" y="3305811"/>
            <a:ext cx="263684" cy="351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5DC413B3-F3BE-EFD9-6E8F-A629D29EC34C}"/>
              </a:ext>
            </a:extLst>
          </p:cNvPr>
          <p:cNvGrpSpPr/>
          <p:nvPr/>
        </p:nvGrpSpPr>
        <p:grpSpPr>
          <a:xfrm>
            <a:off x="5995640" y="293347"/>
            <a:ext cx="5500959" cy="5871957"/>
            <a:chOff x="5642480" y="116632"/>
            <a:chExt cx="6367802" cy="6727209"/>
          </a:xfrm>
        </p:grpSpPr>
        <p:pic>
          <p:nvPicPr>
            <p:cNvPr id="6" name="Picture 2">
              <a:extLst>
                <a:ext uri="{FF2B5EF4-FFF2-40B4-BE49-F238E27FC236}">
                  <a16:creationId xmlns:a16="http://schemas.microsoft.com/office/drawing/2014/main" id="{EDB48F87-EBE5-4B14-4FB2-35F69482EC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3992" y="116632"/>
              <a:ext cx="5986290" cy="6727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06021F0-CA3A-068A-A3DA-CB2CD1F6E5B2}"/>
                </a:ext>
              </a:extLst>
            </p:cNvPr>
            <p:cNvSpPr/>
            <p:nvPr/>
          </p:nvSpPr>
          <p:spPr>
            <a:xfrm>
              <a:off x="5737167" y="1628800"/>
              <a:ext cx="521618" cy="28803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A95C221-F8F7-0820-F030-21B682051566}"/>
                </a:ext>
              </a:extLst>
            </p:cNvPr>
            <p:cNvSpPr/>
            <p:nvPr/>
          </p:nvSpPr>
          <p:spPr>
            <a:xfrm>
              <a:off x="5666828" y="2538683"/>
              <a:ext cx="52161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D8A7BCD-DC64-2B85-5A6D-895404DA96E3}"/>
                </a:ext>
              </a:extLst>
            </p:cNvPr>
            <p:cNvSpPr/>
            <p:nvPr/>
          </p:nvSpPr>
          <p:spPr>
            <a:xfrm>
              <a:off x="5666828" y="3356992"/>
              <a:ext cx="52161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CFF356E-1223-401C-61E9-2B25E791A969}"/>
                </a:ext>
              </a:extLst>
            </p:cNvPr>
            <p:cNvSpPr/>
            <p:nvPr/>
          </p:nvSpPr>
          <p:spPr>
            <a:xfrm>
              <a:off x="5642480" y="4210053"/>
              <a:ext cx="52161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A51E279-7D6E-0ED0-89D2-2D62CFA8ECE0}"/>
                </a:ext>
              </a:extLst>
            </p:cNvPr>
            <p:cNvSpPr/>
            <p:nvPr/>
          </p:nvSpPr>
          <p:spPr>
            <a:xfrm>
              <a:off x="6023992" y="5024954"/>
              <a:ext cx="216024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949EC5F-D3BF-D5C2-9558-ADBDBCD934D6}"/>
                </a:ext>
              </a:extLst>
            </p:cNvPr>
            <p:cNvSpPr/>
            <p:nvPr/>
          </p:nvSpPr>
          <p:spPr>
            <a:xfrm>
              <a:off x="5879977" y="5669495"/>
              <a:ext cx="385985" cy="417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</p:spTree>
    <p:extLst>
      <p:ext uri="{BB962C8B-B14F-4D97-AF65-F5344CB8AC3E}">
        <p14:creationId xmlns:p14="http://schemas.microsoft.com/office/powerpoint/2010/main" val="1815072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ƯỚC MƠ HỒ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-4524"/>
            <a:ext cx="3600400" cy="19442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772816"/>
            <a:ext cx="11809312" cy="45365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1343472" y="3796910"/>
            <a:ext cx="10066322" cy="1189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Lời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ca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hát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nói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cuộc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sống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mang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đến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bạn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nhỏ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ước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gì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vi-VN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BBF145-3852-4890-BA4F-1AE126E58D2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3815118"/>
            <a:ext cx="561266" cy="74322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E7EE16-AC27-42BB-904A-E5355091756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99449" y="4954585"/>
            <a:ext cx="561266" cy="74322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59C84AE-89AB-421F-8A3E-FCEE9A1A9C66}"/>
              </a:ext>
            </a:extLst>
          </p:cNvPr>
          <p:cNvSpPr txBox="1"/>
          <p:nvPr/>
        </p:nvSpPr>
        <p:spPr>
          <a:xfrm>
            <a:off x="1343472" y="5014797"/>
            <a:ext cx="10066322" cy="622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Ước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mơ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này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gì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vi-VN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837DB538-DD84-4073-B829-9E0CCD72C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574" y="731027"/>
            <a:ext cx="2562803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43" tIns="47621" rIns="95243" bIns="47621">
            <a:spAutoFit/>
          </a:bodyPr>
          <a:lstStyle/>
          <a:p>
            <a:pPr algn="ctr" eaLnBrk="1" hangingPunct="1"/>
            <a:r>
              <a:rPr lang="en-US" sz="4800" b="1" dirty="0">
                <a:latin typeface="Cambria" pitchFamily="18" charset="0"/>
                <a:cs typeface="Times New Roman" pitchFamily="18" charset="0"/>
              </a:rPr>
              <a:t>CÂU HỎI</a:t>
            </a:r>
          </a:p>
        </p:txBody>
      </p:sp>
    </p:spTree>
    <p:extLst>
      <p:ext uri="{BB962C8B-B14F-4D97-AF65-F5344CB8AC3E}">
        <p14:creationId xmlns:p14="http://schemas.microsoft.com/office/powerpoint/2010/main" val="2165367513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052736"/>
            <a:ext cx="10369152" cy="5112568"/>
            <a:chOff x="7968208" y="-2774111"/>
            <a:chExt cx="9217024" cy="5151212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774111"/>
              <a:ext cx="9217024" cy="51512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57228" y="-1118205"/>
              <a:ext cx="4238982" cy="1771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NGHE NHẠC KẾT HỢP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VẬN ĐỘNG MINH HOẠ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THEO Ý THÍCH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2D93E6CC-48B7-402B-C972-CF6B58D0B1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" t="76270" r="26669" b="286"/>
          <a:stretch/>
        </p:blipFill>
        <p:spPr bwMode="auto">
          <a:xfrm>
            <a:off x="968830" y="332656"/>
            <a:ext cx="3759017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0786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55BA3838-C4A3-427F-0D32-E22D5A1688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F7C598B-EDDB-4C2D-3032-44654B0BE89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t="652"/>
          <a:stretch/>
        </p:blipFill>
        <p:spPr>
          <a:xfrm flipH="1">
            <a:off x="388021" y="233604"/>
            <a:ext cx="5668975" cy="601971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D77CBFB-A12C-60B7-C81A-5F58E55AF1F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16208" r="13713" b="10688"/>
          <a:stretch/>
        </p:blipFill>
        <p:spPr>
          <a:xfrm>
            <a:off x="2641108" y="217449"/>
            <a:ext cx="3175112" cy="3288741"/>
          </a:xfrm>
          <a:prstGeom prst="rect">
            <a:avLst/>
          </a:prstGeom>
        </p:spPr>
      </p:pic>
      <p:sp>
        <p:nvSpPr>
          <p:cNvPr id="2" name="Rectangle 4">
            <a:extLst>
              <a:ext uri="{FF2B5EF4-FFF2-40B4-BE49-F238E27FC236}">
                <a16:creationId xmlns:a16="http://schemas.microsoft.com/office/drawing/2014/main" id="{76FDC5D2-C96A-8D3E-4436-F644257A06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0F1A5C9-7362-6356-0A02-F02190DD63B4}"/>
              </a:ext>
            </a:extLst>
          </p:cNvPr>
          <p:cNvGrpSpPr/>
          <p:nvPr/>
        </p:nvGrpSpPr>
        <p:grpSpPr>
          <a:xfrm>
            <a:off x="5879976" y="289440"/>
            <a:ext cx="5682885" cy="5875863"/>
            <a:chOff x="5591944" y="116632"/>
            <a:chExt cx="6418338" cy="6727209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1E172572-33BC-F19E-290E-15183907ECC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3992" y="116632"/>
              <a:ext cx="5986290" cy="6727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9099A15-1CE8-B181-849E-EACCE5E4D0EA}"/>
                </a:ext>
              </a:extLst>
            </p:cNvPr>
            <p:cNvSpPr/>
            <p:nvPr/>
          </p:nvSpPr>
          <p:spPr>
            <a:xfrm>
              <a:off x="5591944" y="1628800"/>
              <a:ext cx="52161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EB6A531-69EB-2648-1C17-9C5FFF5FE9E6}"/>
                </a:ext>
              </a:extLst>
            </p:cNvPr>
            <p:cNvSpPr/>
            <p:nvPr/>
          </p:nvSpPr>
          <p:spPr>
            <a:xfrm>
              <a:off x="5666828" y="2538683"/>
              <a:ext cx="52161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C3173D3-3B4C-A6BF-13AD-C2D951529180}"/>
                </a:ext>
              </a:extLst>
            </p:cNvPr>
            <p:cNvSpPr/>
            <p:nvPr/>
          </p:nvSpPr>
          <p:spPr>
            <a:xfrm>
              <a:off x="5666828" y="3356992"/>
              <a:ext cx="52161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5EE62BF-C1B1-9CA9-E648-1FA4C22D56BB}"/>
                </a:ext>
              </a:extLst>
            </p:cNvPr>
            <p:cNvSpPr/>
            <p:nvPr/>
          </p:nvSpPr>
          <p:spPr>
            <a:xfrm>
              <a:off x="5642480" y="4210053"/>
              <a:ext cx="52161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FC59E7D-33C0-39BA-CB5A-D6BAA6365985}"/>
                </a:ext>
              </a:extLst>
            </p:cNvPr>
            <p:cNvSpPr/>
            <p:nvPr/>
          </p:nvSpPr>
          <p:spPr>
            <a:xfrm>
              <a:off x="6023992" y="5024954"/>
              <a:ext cx="216024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C5CE205-D363-943C-8486-6805D67ED21C}"/>
                </a:ext>
              </a:extLst>
            </p:cNvPr>
            <p:cNvSpPr/>
            <p:nvPr/>
          </p:nvSpPr>
          <p:spPr>
            <a:xfrm>
              <a:off x="5879977" y="5669495"/>
              <a:ext cx="385985" cy="417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0C8FDB6D-FC9B-7470-59E5-001FE043475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348" y="660677"/>
            <a:ext cx="2309504" cy="93923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1AE9F542-922B-7819-8F1E-50D23CC54BEF}"/>
              </a:ext>
            </a:extLst>
          </p:cNvPr>
          <p:cNvSpPr/>
          <p:nvPr/>
        </p:nvSpPr>
        <p:spPr>
          <a:xfrm>
            <a:off x="3065684" y="1982473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04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ƯỚC MƠ HỒ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0799AFF-8E1E-6BC2-05E4-768284F8F25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14"/>
          <a:stretch/>
        </p:blipFill>
        <p:spPr>
          <a:xfrm>
            <a:off x="395938" y="226358"/>
            <a:ext cx="11604718" cy="284568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sp>
        <p:nvSpPr>
          <p:cNvPr id="16" name="Rectangle 5">
            <a:extLst>
              <a:ext uri="{FF2B5EF4-FFF2-40B4-BE49-F238E27FC236}">
                <a16:creationId xmlns:a16="http://schemas.microsoft.com/office/drawing/2014/main" id="{408A1F89-1728-591D-1266-371CD4C0CF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6040" y="230558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F4C15BC3-1CB7-7BD7-AD16-536D6D4E14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400" y="3553790"/>
            <a:ext cx="4691056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l" eaLnBrk="1" hangingPunct="1"/>
            <a:r>
              <a:rPr lang="en-US" sz="2800" b="1" dirty="0">
                <a:latin typeface="Cambria" pitchFamily="18" charset="0"/>
                <a:cs typeface="Times New Roman" pitchFamily="18" charset="0"/>
              </a:rPr>
              <a:t>ÔN TẬP BÀI HÁT:</a:t>
            </a:r>
          </a:p>
        </p:txBody>
      </p:sp>
      <p:sp>
        <p:nvSpPr>
          <p:cNvPr id="10" name="Text Box 10">
            <a:extLst>
              <a:ext uri="{FF2B5EF4-FFF2-40B4-BE49-F238E27FC236}">
                <a16:creationId xmlns:a16="http://schemas.microsoft.com/office/drawing/2014/main" id="{CEE2B899-7D29-0C31-EE9B-A15503E757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7380" y="4012323"/>
            <a:ext cx="8136904" cy="77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400" b="1" dirty="0">
                <a:solidFill>
                  <a:srgbClr val="FF0000"/>
                </a:solidFill>
                <a:latin typeface="Cambria" pitchFamily="18" charset="0"/>
              </a:rPr>
              <a:t>ĐẸP MÃI TUỔI THƠ</a:t>
            </a: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1D0E0186-3470-CCD5-BB9B-A710460EA5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400" y="4757171"/>
            <a:ext cx="4691056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l" eaLnBrk="1" hangingPunct="1"/>
            <a:r>
              <a:rPr lang="en-US" sz="2800" b="1" dirty="0">
                <a:latin typeface="Cambria" pitchFamily="18" charset="0"/>
                <a:cs typeface="Times New Roman" pitchFamily="18" charset="0"/>
              </a:rPr>
              <a:t>NGHE NHẠC:</a:t>
            </a:r>
          </a:p>
        </p:txBody>
      </p:sp>
      <p:sp>
        <p:nvSpPr>
          <p:cNvPr id="12" name="Text Box 10">
            <a:extLst>
              <a:ext uri="{FF2B5EF4-FFF2-40B4-BE49-F238E27FC236}">
                <a16:creationId xmlns:a16="http://schemas.microsoft.com/office/drawing/2014/main" id="{2ED524CF-BB23-4796-6544-4B6768EF6F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7394" y="5262630"/>
            <a:ext cx="8136904" cy="77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400" b="1" dirty="0">
                <a:solidFill>
                  <a:srgbClr val="FF0000"/>
                </a:solidFill>
                <a:latin typeface="Cambria" pitchFamily="18" charset="0"/>
              </a:rPr>
              <a:t>ƯỚC MƠ HỒNG</a:t>
            </a:r>
          </a:p>
        </p:txBody>
      </p:sp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DC872CF-F448-4BF9-BB24-D7AE6D54EC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845" y="-17043"/>
            <a:ext cx="7134037" cy="2099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47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DC872CF-F448-4BF9-BB24-D7AE6D54EC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845" y="-17043"/>
            <a:ext cx="7134037" cy="20991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476672"/>
            <a:ext cx="1000911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42596" y="-1068202"/>
              <a:ext cx="4068247" cy="974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eaLnBrk="1" hangingPunct="1"/>
              <a:r>
                <a:rPr lang="en-US" sz="6000" b="1" dirty="0">
                  <a:latin typeface="Cambria" pitchFamily="18" charset="0"/>
                  <a:cs typeface="Times New Roman" pitchFamily="18" charset="0"/>
                </a:rPr>
                <a:t>KHỞI ĐỘNG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424C4B-A2E4-41CF-A86A-56D42E7DF9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983432" y="332656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329CBD4-6953-420D-BD80-0658DCD1EE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089232" cy="5328592"/>
          </a:xfrm>
          <a:prstGeom prst="rect">
            <a:avLst/>
          </a:prstGeom>
        </p:spPr>
      </p:pic>
      <p:pic>
        <p:nvPicPr>
          <p:cNvPr id="1026" name="Picture 17">
            <a:extLst>
              <a:ext uri="{FF2B5EF4-FFF2-40B4-BE49-F238E27FC236}">
                <a16:creationId xmlns:a16="http://schemas.microsoft.com/office/drawing/2014/main" id="{C3346338-9DBF-5A38-9C0D-9B197EAF7B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569" y="3789040"/>
            <a:ext cx="9577064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0">
            <a:extLst>
              <a:ext uri="{FF2B5EF4-FFF2-40B4-BE49-F238E27FC236}">
                <a16:creationId xmlns:a16="http://schemas.microsoft.com/office/drawing/2014/main" id="{7077B2C3-9EA1-36A2-F906-1177D23EEE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7878" y="3295640"/>
            <a:ext cx="8136904" cy="465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1713CB"/>
                </a:solidFill>
                <a:latin typeface="Cambria" pitchFamily="18" charset="0"/>
              </a:rPr>
              <a:t>Nghe </a:t>
            </a:r>
            <a:r>
              <a:rPr lang="en-US" sz="2400" b="1" dirty="0" err="1">
                <a:solidFill>
                  <a:srgbClr val="1713CB"/>
                </a:solidFill>
                <a:latin typeface="Cambria" pitchFamily="18" charset="0"/>
              </a:rPr>
              <a:t>giai</a:t>
            </a:r>
            <a:r>
              <a:rPr lang="en-US" sz="2400" b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rgbClr val="1713CB"/>
                </a:solidFill>
                <a:latin typeface="Cambria" pitchFamily="18" charset="0"/>
              </a:rPr>
              <a:t>điệu</a:t>
            </a:r>
            <a:r>
              <a:rPr lang="en-US" sz="2400" b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rgbClr val="1713CB"/>
                </a:solidFill>
                <a:latin typeface="Cambria" pitchFamily="18" charset="0"/>
              </a:rPr>
              <a:t>đoán</a:t>
            </a:r>
            <a:r>
              <a:rPr lang="en-US" sz="2400" b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rgbClr val="1713CB"/>
                </a:solidFill>
                <a:latin typeface="Cambria" pitchFamily="18" charset="0"/>
              </a:rPr>
              <a:t>tên</a:t>
            </a:r>
            <a:r>
              <a:rPr lang="en-US" sz="2400" b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rgbClr val="1713CB"/>
                </a:solidFill>
                <a:latin typeface="Cambria" pitchFamily="18" charset="0"/>
              </a:rPr>
              <a:t>câu</a:t>
            </a:r>
            <a:r>
              <a:rPr lang="en-US" sz="2400" b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rgbClr val="1713CB"/>
                </a:solidFill>
                <a:latin typeface="Cambria" pitchFamily="18" charset="0"/>
              </a:rPr>
              <a:t>hát</a:t>
            </a:r>
            <a:r>
              <a:rPr lang="en-US" sz="2400" b="1" dirty="0">
                <a:solidFill>
                  <a:srgbClr val="1713CB"/>
                </a:solidFill>
                <a:latin typeface="Cambria" pitchFamily="18" charset="0"/>
              </a:rPr>
              <a:t>:</a:t>
            </a:r>
          </a:p>
        </p:txBody>
      </p:sp>
      <p:pic>
        <p:nvPicPr>
          <p:cNvPr id="4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0093B33B-10C0-2E84-E006-AD93A8464A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6636060" y="298575"/>
            <a:ext cx="2376264" cy="1137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43108CC-D2E8-BAB3-57C4-52BAEF8D635C}"/>
              </a:ext>
            </a:extLst>
          </p:cNvPr>
          <p:cNvSpPr/>
          <p:nvPr/>
        </p:nvSpPr>
        <p:spPr>
          <a:xfrm>
            <a:off x="6884328" y="735779"/>
            <a:ext cx="187972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569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9B9D00C-C9D4-4E87-9BEB-23E9AF0D12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54" y="3101763"/>
            <a:ext cx="935986" cy="1091984"/>
          </a:xfrm>
          <a:prstGeom prst="rect">
            <a:avLst/>
          </a:prstGeom>
        </p:spPr>
      </p:pic>
      <p:sp>
        <p:nvSpPr>
          <p:cNvPr id="29" name="Rectangle 3">
            <a:extLst>
              <a:ext uri="{FF2B5EF4-FFF2-40B4-BE49-F238E27FC236}">
                <a16:creationId xmlns:a16="http://schemas.microsoft.com/office/drawing/2014/main" id="{1F4E89BB-8D9A-4774-81A6-94E76D9030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2170" y="4959395"/>
            <a:ext cx="5218476" cy="55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l" eaLnBrk="1" hangingPunct="1"/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Nhạc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và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lời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: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Bùi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Anh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Tôn</a:t>
            </a:r>
            <a:endParaRPr lang="en-US" sz="3000" b="1" i="1" dirty="0">
              <a:solidFill>
                <a:srgbClr val="1713CB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9556" y="4266032"/>
            <a:ext cx="8136904" cy="77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400" b="1" dirty="0">
                <a:solidFill>
                  <a:srgbClr val="FF0000"/>
                </a:solidFill>
                <a:latin typeface="Cambria" pitchFamily="18" charset="0"/>
              </a:rPr>
              <a:t>ĐẸP MÃI TUỔI THƠ</a:t>
            </a:r>
          </a:p>
        </p:txBody>
      </p:sp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6" t="77551" r="29916"/>
          <a:stretch/>
        </p:blipFill>
        <p:spPr bwMode="auto">
          <a:xfrm>
            <a:off x="911423" y="335748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0">
            <a:extLst>
              <a:ext uri="{FF2B5EF4-FFF2-40B4-BE49-F238E27FC236}">
                <a16:creationId xmlns:a16="http://schemas.microsoft.com/office/drawing/2014/main" id="{86AD4DF5-BAE0-0D3A-93D8-3116EB1B85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528" y="3577169"/>
            <a:ext cx="8136904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 dirty="0">
                <a:latin typeface="Cambria" pitchFamily="18" charset="0"/>
              </a:rPr>
              <a:t>ÔN TẬP BÀI HÁT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0696" y="-1223459"/>
              <a:ext cx="3672047" cy="1504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HÁT KẾT HỢP</a:t>
              </a:r>
            </a:p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GÕ ĐỆM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07972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9132" y="-1227717"/>
              <a:ext cx="4075177" cy="1268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HÁT KẾT HỢP</a:t>
              </a:r>
            </a:p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VẬN ĐỘNG CƠ THỂ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90381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angle 3">
            <a:extLst>
              <a:ext uri="{FF2B5EF4-FFF2-40B4-BE49-F238E27FC236}">
                <a16:creationId xmlns:a16="http://schemas.microsoft.com/office/drawing/2014/main" id="{1F4E89BB-8D9A-4774-81A6-94E76D9030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2893" y="5039313"/>
            <a:ext cx="5218476" cy="55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l" eaLnBrk="1" hangingPunct="1"/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Nhạc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và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lời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: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Phạm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Trọng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Cầu</a:t>
            </a:r>
            <a:endParaRPr lang="en-US" sz="3000" b="1" i="1" dirty="0">
              <a:solidFill>
                <a:srgbClr val="1713CB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9556" y="4266032"/>
            <a:ext cx="8136904" cy="77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400" b="1" dirty="0">
                <a:solidFill>
                  <a:srgbClr val="FF0000"/>
                </a:solidFill>
                <a:latin typeface="Cambria" pitchFamily="18" charset="0"/>
              </a:rPr>
              <a:t>ƯỚC MƠ HỒNG</a:t>
            </a:r>
          </a:p>
        </p:txBody>
      </p:sp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6" t="26020" r="29916" b="51531"/>
          <a:stretch/>
        </p:blipFill>
        <p:spPr bwMode="auto">
          <a:xfrm>
            <a:off x="911423" y="335748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5216FA9-5A4F-AF45-A437-01A1260D231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3432" y="3124272"/>
            <a:ext cx="2561641" cy="114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55243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052736"/>
            <a:ext cx="10369152" cy="5112568"/>
            <a:chOff x="7968208" y="-2774111"/>
            <a:chExt cx="9217024" cy="5151212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774111"/>
              <a:ext cx="9217024" cy="51512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31037" y="-1068197"/>
              <a:ext cx="3891366" cy="1268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NGHE NHẠC</a:t>
              </a:r>
            </a:p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KẾT HỢP GÕ ĐỆM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2D93E6CC-48B7-402B-C972-CF6B58D0B1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" t="76270" r="26669" b="286"/>
          <a:stretch/>
        </p:blipFill>
        <p:spPr bwMode="auto">
          <a:xfrm>
            <a:off x="968830" y="332656"/>
            <a:ext cx="3759017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42060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8191</TotalTime>
  <Words>195</Words>
  <Application>Microsoft Office PowerPoint</Application>
  <PresentationFormat>Widescreen</PresentationFormat>
  <Paragraphs>36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</cp:lastModifiedBy>
  <cp:revision>646</cp:revision>
  <dcterms:created xsi:type="dcterms:W3CDTF">2010-04-30T18:19:48Z</dcterms:created>
  <dcterms:modified xsi:type="dcterms:W3CDTF">2024-04-05T07:13:57Z</dcterms:modified>
</cp:coreProperties>
</file>