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4"/>
  </p:notesMasterIdLst>
  <p:sldIdLst>
    <p:sldId id="604" r:id="rId2"/>
    <p:sldId id="482" r:id="rId3"/>
    <p:sldId id="543" r:id="rId4"/>
    <p:sldId id="601" r:id="rId5"/>
    <p:sldId id="597" r:id="rId6"/>
    <p:sldId id="581" r:id="rId7"/>
    <p:sldId id="602" r:id="rId8"/>
    <p:sldId id="548" r:id="rId9"/>
    <p:sldId id="561" r:id="rId10"/>
    <p:sldId id="603" r:id="rId11"/>
    <p:sldId id="596" r:id="rId12"/>
    <p:sldId id="583" r:id="rId13"/>
  </p:sldIdLst>
  <p:sldSz cx="12192000" cy="6858000"/>
  <p:notesSz cx="6858000" cy="9144000"/>
  <p:custDataLst>
    <p:tags r:id="rId1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60" d="100"/>
          <a:sy n="60" d="100"/>
        </p:scale>
        <p:origin x="648" y="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0.pn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6.png"/><Relationship Id="rId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audio" Target="../media/audio2.wav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openxmlformats.org/officeDocument/2006/relationships/image" Target="../media/image8.png"/><Relationship Id="rId5" Type="http://schemas.openxmlformats.org/officeDocument/2006/relationships/audio" Target="../media/audio4.wav"/><Relationship Id="rId10" Type="http://schemas.openxmlformats.org/officeDocument/2006/relationships/image" Target="../media/image7.png"/><Relationship Id="rId4" Type="http://schemas.openxmlformats.org/officeDocument/2006/relationships/audio" Target="../media/audio3.wav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4.wdp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7.wav"/><Relationship Id="rId7" Type="http://schemas.openxmlformats.org/officeDocument/2006/relationships/image" Target="../media/image6.png"/><Relationship Id="rId12" Type="http://schemas.openxmlformats.org/officeDocument/2006/relationships/image" Target="../media/image8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0" Type="http://schemas.microsoft.com/office/2007/relationships/hdphoto" Target="../media/hdphoto7.wdp"/><Relationship Id="rId4" Type="http://schemas.openxmlformats.org/officeDocument/2006/relationships/audio" Target="../media/audio8.wav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8.wdp"/><Relationship Id="rId3" Type="http://schemas.openxmlformats.org/officeDocument/2006/relationships/audio" Target="../media/audio10.wav"/><Relationship Id="rId7" Type="http://schemas.microsoft.com/office/2007/relationships/hdphoto" Target="../media/hdphoto6.wdp"/><Relationship Id="rId12" Type="http://schemas.openxmlformats.org/officeDocument/2006/relationships/image" Target="../media/image17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audio" Target="../media/audio7.wav"/><Relationship Id="rId10" Type="http://schemas.microsoft.com/office/2007/relationships/hdphoto" Target="../media/hdphoto7.wdp"/><Relationship Id="rId4" Type="http://schemas.openxmlformats.org/officeDocument/2006/relationships/audio" Target="../media/audio11.wav"/><Relationship Id="rId9" Type="http://schemas.openxmlformats.org/officeDocument/2006/relationships/image" Target="../media/image16.png"/><Relationship Id="rId1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8.png"/><Relationship Id="rId3" Type="http://schemas.openxmlformats.org/officeDocument/2006/relationships/audio" Target="../media/audio2.wav"/><Relationship Id="rId7" Type="http://schemas.openxmlformats.org/officeDocument/2006/relationships/image" Target="../media/image12.png"/><Relationship Id="rId12" Type="http://schemas.microsoft.com/office/2007/relationships/hdphoto" Target="../media/hdphoto7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openxmlformats.org/officeDocument/2006/relationships/image" Target="../media/image16.png"/><Relationship Id="rId5" Type="http://schemas.openxmlformats.org/officeDocument/2006/relationships/audio" Target="../media/audio4.wav"/><Relationship Id="rId10" Type="http://schemas.microsoft.com/office/2007/relationships/hdphoto" Target="../media/hdphoto9.wdp"/><Relationship Id="rId4" Type="http://schemas.openxmlformats.org/officeDocument/2006/relationships/audio" Target="../media/audio3.wav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-75057"/>
            <a:ext cx="3744416" cy="35212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18B2F2-BE70-D8FC-65BB-0C20FADA1D03}"/>
              </a:ext>
            </a:extLst>
          </p:cNvPr>
          <p:cNvSpPr txBox="1"/>
          <p:nvPr/>
        </p:nvSpPr>
        <p:spPr>
          <a:xfrm>
            <a:off x="5015880" y="3512959"/>
            <a:ext cx="7056784" cy="1644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4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F96336-C725-EA7D-7EFF-563B55BB1B89}"/>
              </a:ext>
            </a:extLst>
          </p:cNvPr>
          <p:cNvSpPr txBox="1"/>
          <p:nvPr/>
        </p:nvSpPr>
        <p:spPr>
          <a:xfrm>
            <a:off x="5260152" y="5445224"/>
            <a:ext cx="6812512" cy="1255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sz="22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CD299B-683D-C424-D798-D04DEF9DE0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441CEA-7701-F2E5-E42C-4AD15635E8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1599945"/>
            <a:ext cx="11233248" cy="45793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0891C53-2E3D-71FC-4463-D56E8258F3A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308717" y="-6097"/>
            <a:ext cx="3515475" cy="15785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BAB3B2B-1ACE-D072-05F3-1AE348E38F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44514" y="1838055"/>
            <a:ext cx="9048750" cy="406717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ADF2FB9-AA5B-3BE1-F43E-C3B29DEF7C46}"/>
              </a:ext>
            </a:extLst>
          </p:cNvPr>
          <p:cNvSpPr/>
          <p:nvPr/>
        </p:nvSpPr>
        <p:spPr>
          <a:xfrm>
            <a:off x="4941248" y="678666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1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ẸP MÃI TUỔI THƠ CHUẨ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0799AFF-8E1E-6BC2-05E4-768284F8F2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14"/>
          <a:stretch/>
        </p:blipFill>
        <p:spPr>
          <a:xfrm>
            <a:off x="395938" y="226358"/>
            <a:ext cx="11604718" cy="28456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6" name="Rectangle 5">
            <a:extLst>
              <a:ext uri="{FF2B5EF4-FFF2-40B4-BE49-F238E27FC236}">
                <a16:creationId xmlns:a16="http://schemas.microsoft.com/office/drawing/2014/main" id="{408A1F89-1728-591D-1266-371CD4C0C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6040" y="230558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sp>
        <p:nvSpPr>
          <p:cNvPr id="15" name="Text Box 10">
            <a:extLst>
              <a:ext uri="{FF2B5EF4-FFF2-40B4-BE49-F238E27FC236}">
                <a16:creationId xmlns:a16="http://schemas.microsoft.com/office/drawing/2014/main" id="{9BD63704-F3FE-5C81-E4E3-39A8D56D8B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7548" y="4262466"/>
            <a:ext cx="8136904" cy="145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THỂ HIỆN CÁC HÌNH TIẾT TẤU BẰNG NHẠC CỤ GÕ</a:t>
            </a:r>
          </a:p>
        </p:txBody>
      </p:sp>
      <p:pic>
        <p:nvPicPr>
          <p:cNvPr id="17" name="Picture 10">
            <a:extLst>
              <a:ext uri="{FF2B5EF4-FFF2-40B4-BE49-F238E27FC236}">
                <a16:creationId xmlns:a16="http://schemas.microsoft.com/office/drawing/2014/main" id="{DFF6711E-D61A-B1F8-20CC-7841FBDCEB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170" y="3036322"/>
            <a:ext cx="2582802" cy="1681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C872CF-F448-4BF9-BB24-D7AE6D54EC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845" y="-17043"/>
            <a:ext cx="7134037" cy="209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47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C872CF-F448-4BF9-BB24-D7AE6D54EC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845" y="-17043"/>
            <a:ext cx="7134037" cy="20991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2596" y="-1068202"/>
              <a:ext cx="4068247" cy="97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KHỞI ĐỘNG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CD3B87-4368-E672-3CA8-C6FC097E578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1424" y="2189419"/>
            <a:ext cx="10369152" cy="3989915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983432" y="332656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5BA69BE-CA2F-6384-C3AF-0A6F3CE97975}"/>
              </a:ext>
            </a:extLst>
          </p:cNvPr>
          <p:cNvSpPr txBox="1"/>
          <p:nvPr/>
        </p:nvSpPr>
        <p:spPr>
          <a:xfrm>
            <a:off x="1991544" y="1253315"/>
            <a:ext cx="8208912" cy="622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</a:pP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2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“Nghe </a:t>
            </a:r>
            <a:r>
              <a:rPr lang="en-US" sz="32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âm</a:t>
            </a:r>
            <a:r>
              <a:rPr lang="en-US" sz="32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sắc</a:t>
            </a:r>
            <a:r>
              <a:rPr lang="en-US" sz="32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đoán</a:t>
            </a:r>
            <a:r>
              <a:rPr lang="en-US" sz="32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lang="en-US" sz="32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nhạc</a:t>
            </a:r>
            <a:r>
              <a:rPr lang="en-US" sz="32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cụ</a:t>
            </a:r>
            <a:r>
              <a:rPr lang="en-US" sz="32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endParaRPr lang="vi-VN" sz="2400" b="1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2AD0A89-945D-56C1-246E-F3A5A0B619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2" t="56992" r="71027" b="33163"/>
          <a:stretch/>
        </p:blipFill>
        <p:spPr bwMode="auto">
          <a:xfrm>
            <a:off x="1754119" y="3574049"/>
            <a:ext cx="1694004" cy="169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4CAF26E3-3A33-9338-E347-5AD265D2C4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51" t="74092" r="14322" b="15648"/>
          <a:stretch/>
        </p:blipFill>
        <p:spPr bwMode="auto">
          <a:xfrm>
            <a:off x="6829573" y="3046420"/>
            <a:ext cx="2191861" cy="137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DFB99473-F4C5-A722-F3CC-A5C588E3F1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06" t="57340" r="16458" b="33802"/>
          <a:stretch/>
        </p:blipFill>
        <p:spPr bwMode="auto">
          <a:xfrm>
            <a:off x="8609474" y="4188334"/>
            <a:ext cx="2016224" cy="1142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B049EC6F-CB66-1228-17DF-886C812473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6" t="72913" r="44090" b="15839"/>
          <a:stretch/>
        </p:blipFill>
        <p:spPr bwMode="auto">
          <a:xfrm>
            <a:off x="4511824" y="4015247"/>
            <a:ext cx="1781678" cy="137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86F75BD8-39FA-9EA0-4778-9DB761927F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3" t="74564" r="67411" b="16247"/>
          <a:stretch/>
        </p:blipFill>
        <p:spPr bwMode="auto">
          <a:xfrm>
            <a:off x="3146841" y="2788751"/>
            <a:ext cx="2016224" cy="111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974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ONG LO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RAIENG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MARACA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7548" y="4262466"/>
            <a:ext cx="8136904" cy="145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THỂ HIỆN CÁC HÌNH TIẾT TẤU BẰNG NHẠC CỤ GÕ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3">
            <a:extLst>
              <a:ext uri="{FF2B5EF4-FFF2-40B4-BE49-F238E27FC236}">
                <a16:creationId xmlns:a16="http://schemas.microsoft.com/office/drawing/2014/main" id="{9D241904-6FBD-D09C-E79C-5ED753077B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54" t="76556" r="40505"/>
          <a:stretch/>
        </p:blipFill>
        <p:spPr bwMode="auto">
          <a:xfrm>
            <a:off x="4385219" y="358608"/>
            <a:ext cx="201622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>
            <a:extLst>
              <a:ext uri="{FF2B5EF4-FFF2-40B4-BE49-F238E27FC236}">
                <a16:creationId xmlns:a16="http://schemas.microsoft.com/office/drawing/2014/main" id="{A185372D-8936-91B8-7066-53D06DA8D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170" y="3036322"/>
            <a:ext cx="2582802" cy="1681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A21B71F-60A0-A5A5-6F8D-1AE4BE0293D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9376" y="1968217"/>
            <a:ext cx="11233248" cy="4211117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0E0CA4DD-5447-9D96-DD78-BB6CAC9A7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5" t="28093" r="8415" b="51389"/>
          <a:stretch>
            <a:fillRect/>
          </a:stretch>
        </p:blipFill>
        <p:spPr bwMode="auto">
          <a:xfrm>
            <a:off x="824384" y="2223898"/>
            <a:ext cx="10528200" cy="367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FF4E22-7BDA-3CB0-3727-07FCD8EC5A8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91" t="22929" r="51472" b="72008"/>
          <a:stretch/>
        </p:blipFill>
        <p:spPr>
          <a:xfrm>
            <a:off x="479376" y="685104"/>
            <a:ext cx="6525760" cy="10852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7117029" y="-6097"/>
            <a:ext cx="3515475" cy="1578562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3244FF8D-2CC1-D100-A317-08527026E5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3" t="74564" r="67411" b="16247"/>
          <a:stretch/>
        </p:blipFill>
        <p:spPr bwMode="auto">
          <a:xfrm>
            <a:off x="809968" y="3140968"/>
            <a:ext cx="1416398" cy="785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648B9B1-DB35-C593-0E5A-19BFBA9BFD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21" t="74092" r="19045" b="16360"/>
          <a:stretch/>
        </p:blipFill>
        <p:spPr bwMode="auto">
          <a:xfrm>
            <a:off x="952837" y="4862741"/>
            <a:ext cx="1130659" cy="955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12820EE-9173-4F48-DE27-E801ABCCD0EA}"/>
              </a:ext>
            </a:extLst>
          </p:cNvPr>
          <p:cNvSpPr/>
          <p:nvPr/>
        </p:nvSpPr>
        <p:spPr>
          <a:xfrm>
            <a:off x="7746936" y="678666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KẾT HỢP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5400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aracas trắ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ết hợp trống và maraca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A21B71F-60A0-A5A5-6F8D-1AE4BE0293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9376" y="1599945"/>
            <a:ext cx="11233248" cy="45793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FF4E22-7BDA-3CB0-3727-07FCD8EC5A8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87" t="49719" r="52076" b="45218"/>
          <a:stretch/>
        </p:blipFill>
        <p:spPr>
          <a:xfrm>
            <a:off x="479376" y="378659"/>
            <a:ext cx="6525760" cy="10852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7117029" y="-6097"/>
            <a:ext cx="3515475" cy="1578562"/>
          </a:xfrm>
          <a:prstGeom prst="rect">
            <a:avLst/>
          </a:prstGeom>
        </p:spPr>
      </p:pic>
      <p:pic>
        <p:nvPicPr>
          <p:cNvPr id="3074" name="Picture 9">
            <a:extLst>
              <a:ext uri="{FF2B5EF4-FFF2-40B4-BE49-F238E27FC236}">
                <a16:creationId xmlns:a16="http://schemas.microsoft.com/office/drawing/2014/main" id="{19274C98-E715-9F13-92B2-FAF2A16F09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175" t="55351" r="8415" b="14391"/>
          <a:stretch>
            <a:fillRect/>
          </a:stretch>
        </p:blipFill>
        <p:spPr bwMode="auto">
          <a:xfrm>
            <a:off x="1419510" y="1834326"/>
            <a:ext cx="9357010" cy="4114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E927431C-9358-9187-72D2-B47BE942E8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3" t="74564" r="67411" b="16247"/>
          <a:stretch/>
        </p:blipFill>
        <p:spPr bwMode="auto">
          <a:xfrm>
            <a:off x="1470790" y="3889639"/>
            <a:ext cx="1109568" cy="615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A0083EA-20B8-C0E8-70FB-FA5DEE2238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6" t="72913" r="44090" b="15839"/>
          <a:stretch/>
        </p:blipFill>
        <p:spPr bwMode="auto">
          <a:xfrm>
            <a:off x="1415480" y="5167880"/>
            <a:ext cx="1014087" cy="7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DCE8C21-B70A-78F6-7135-98904C23FD4D}"/>
              </a:ext>
            </a:extLst>
          </p:cNvPr>
          <p:cNvSpPr/>
          <p:nvPr/>
        </p:nvSpPr>
        <p:spPr>
          <a:xfrm>
            <a:off x="7746936" y="678666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KẾT HỢP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CB47123-5FF4-89B2-44F7-C3ADAB43A9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21" t="74092" r="19045" b="16360"/>
          <a:stretch/>
        </p:blipFill>
        <p:spPr bwMode="auto">
          <a:xfrm>
            <a:off x="1470790" y="2287383"/>
            <a:ext cx="958777" cy="81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70223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rống theo nhị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iengo phách nh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ẾT HỢP 3 nhạc cụ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Maracas trắ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86F7E75-119E-4A07-A6D6-6FA3359DCBA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938" y="3907752"/>
            <a:ext cx="11388694" cy="23288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2A4F27B-2D3F-7D80-31B9-11E267C8891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86" t="86476" r="11344" b="8461"/>
          <a:stretch/>
        </p:blipFill>
        <p:spPr>
          <a:xfrm>
            <a:off x="395938" y="260648"/>
            <a:ext cx="11299356" cy="962109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AC89CDA6-CF9C-2241-5DE1-B726F63BDB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2" t="56992" r="71027" b="33163"/>
          <a:stretch/>
        </p:blipFill>
        <p:spPr bwMode="auto">
          <a:xfrm>
            <a:off x="1502325" y="2697257"/>
            <a:ext cx="1694004" cy="169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EC02D417-45E4-119C-A730-BCE15E490B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51" t="74092" r="14322" b="15648"/>
          <a:stretch/>
        </p:blipFill>
        <p:spPr bwMode="auto">
          <a:xfrm>
            <a:off x="6672064" y="1804367"/>
            <a:ext cx="2191861" cy="137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BDCA6503-DFC6-F8EF-9646-52DBBFBE7E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06" t="57340" r="16458" b="33802"/>
          <a:stretch/>
        </p:blipFill>
        <p:spPr bwMode="auto">
          <a:xfrm>
            <a:off x="8451965" y="2946281"/>
            <a:ext cx="2016224" cy="1142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5B23C39E-CBCB-C8F6-981F-F4292EC3CD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6" t="72913" r="44090" b="15839"/>
          <a:stretch/>
        </p:blipFill>
        <p:spPr bwMode="auto">
          <a:xfrm>
            <a:off x="4464782" y="3189136"/>
            <a:ext cx="1781678" cy="137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id="{FD83E82E-B86C-2C46-C1D9-9A56ABC63B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3" t="74564" r="67411" b="16247"/>
          <a:stretch/>
        </p:blipFill>
        <p:spPr bwMode="auto">
          <a:xfrm>
            <a:off x="2989332" y="1546698"/>
            <a:ext cx="2016224" cy="111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369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ONG LO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RAIENG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MARACA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3" y="1268760"/>
            <a:ext cx="10369152" cy="4896544"/>
            <a:chOff x="7968207" y="-2834226"/>
            <a:chExt cx="9217024" cy="5215473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 b="2827"/>
            <a:stretch/>
          </p:blipFill>
          <p:spPr bwMode="auto">
            <a:xfrm>
              <a:off x="7968207" y="-2834226"/>
              <a:ext cx="9217024" cy="5215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00476" y="-1300263"/>
              <a:ext cx="4352484" cy="1872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DÙNG NHẠC CỤ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GÕ ĐỆM CHO BÀI HÁT </a:t>
              </a:r>
            </a:p>
            <a:p>
              <a:pPr algn="ctr" eaLnBrk="1" hangingPunct="1"/>
              <a:r>
                <a:rPr lang="en-US" sz="3600" b="1" i="1" dirty="0">
                  <a:solidFill>
                    <a:srgbClr val="FF0000"/>
                  </a:solidFill>
                  <a:latin typeface="Cambria" pitchFamily="18" charset="0"/>
                  <a:cs typeface="Times New Roman" pitchFamily="18" charset="0"/>
                </a:rPr>
                <a:t>ĐẸP MÃI TUỔI THƠ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2BD844A-6D3C-4A4C-997A-83D88ABAAC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1357"/>
          <a:stretch/>
        </p:blipFill>
        <p:spPr>
          <a:xfrm>
            <a:off x="911423" y="297210"/>
            <a:ext cx="2898989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2797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8138</TotalTime>
  <Words>123</Words>
  <Application>Microsoft Office PowerPoint</Application>
  <PresentationFormat>Widescreen</PresentationFormat>
  <Paragraphs>18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647</cp:revision>
  <dcterms:created xsi:type="dcterms:W3CDTF">2010-04-30T18:19:48Z</dcterms:created>
  <dcterms:modified xsi:type="dcterms:W3CDTF">2022-12-29T13:55:22Z</dcterms:modified>
</cp:coreProperties>
</file>