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591" r:id="rId2"/>
    <p:sldId id="482" r:id="rId3"/>
    <p:sldId id="543" r:id="rId4"/>
    <p:sldId id="542" r:id="rId5"/>
    <p:sldId id="496" r:id="rId6"/>
    <p:sldId id="547" r:id="rId7"/>
    <p:sldId id="548" r:id="rId8"/>
    <p:sldId id="549" r:id="rId9"/>
    <p:sldId id="550" r:id="rId10"/>
    <p:sldId id="580" r:id="rId11"/>
    <p:sldId id="581" r:id="rId12"/>
    <p:sldId id="582" r:id="rId13"/>
    <p:sldId id="544" r:id="rId14"/>
    <p:sldId id="555" r:id="rId15"/>
    <p:sldId id="557" r:id="rId16"/>
    <p:sldId id="576" r:id="rId17"/>
    <p:sldId id="560" r:id="rId18"/>
    <p:sldId id="561" r:id="rId19"/>
    <p:sldId id="586" r:id="rId20"/>
    <p:sldId id="588" r:id="rId21"/>
    <p:sldId id="587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85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8.wav"/><Relationship Id="rId7" Type="http://schemas.openxmlformats.org/officeDocument/2006/relationships/image" Target="../media/image14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0.wav"/><Relationship Id="rId7" Type="http://schemas.openxmlformats.org/officeDocument/2006/relationships/image" Target="../media/image14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2.wav"/><Relationship Id="rId7" Type="http://schemas.openxmlformats.org/officeDocument/2006/relationships/image" Target="../media/image14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microsoft.com/office/2007/relationships/hdphoto" Target="../media/hdphoto6.wdp"/><Relationship Id="rId9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10.wdp"/><Relationship Id="rId3" Type="http://schemas.openxmlformats.org/officeDocument/2006/relationships/audio" Target="../media/audio14.wav"/><Relationship Id="rId7" Type="http://schemas.microsoft.com/office/2007/relationships/hdphoto" Target="../media/hdphoto8.wdp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8.png"/><Relationship Id="rId5" Type="http://schemas.microsoft.com/office/2007/relationships/hdphoto" Target="../media/hdphoto6.wdp"/><Relationship Id="rId10" Type="http://schemas.microsoft.com/office/2007/relationships/hdphoto" Target="../media/hdphoto9.wdp"/><Relationship Id="rId4" Type="http://schemas.openxmlformats.org/officeDocument/2006/relationships/image" Target="../media/image9.png"/><Relationship Id="rId9" Type="http://schemas.openxmlformats.org/officeDocument/2006/relationships/image" Target="../media/image24.png"/><Relationship Id="rId1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1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microsoft.com/office/2007/relationships/hdphoto" Target="../media/hdphoto6.wdp"/><Relationship Id="rId9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4.wav"/><Relationship Id="rId7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6.wav"/><Relationship Id="rId7" Type="http://schemas.openxmlformats.org/officeDocument/2006/relationships/image" Target="../media/image14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0D9B66-F4A1-4B7C-A61B-29E188E673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862" y="1992268"/>
            <a:ext cx="10213706" cy="24278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99D8F1-C2C9-5B42-DD08-BA7A387D4C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596296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1631309-E7B9-4AAC-B60A-F1C88B2301F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149080"/>
            <a:ext cx="11368623" cy="20772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6E3D3E-433B-0DA5-E48E-99DCB350359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9590F6-98EC-4878-4728-845271860CF1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2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6D1059-604D-4FD4-AFCD-684A41828D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432" y="2276872"/>
            <a:ext cx="10153128" cy="13770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7F75276-6559-F4AD-703B-03771F996C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55840" y="548680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ACE145-5122-4EB8-BED6-CE52313BC5C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149080"/>
            <a:ext cx="11368623" cy="20772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6FEF5D-2E42-7C14-053B-49AF6E38EB1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F7E1E17-622C-A321-3798-8584D3F96695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8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FF18C4-9D5C-40F4-8BA1-8760A28B23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854" y="1628800"/>
            <a:ext cx="10297144" cy="26366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79CACC-9954-692A-90A9-6A20ABF3D5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87739" y="548680"/>
            <a:ext cx="2736304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3+4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0C70F2-6AD8-4E54-AB6B-006E344C23A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149080"/>
            <a:ext cx="11368623" cy="20772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398B35-8776-2611-3555-C8873CB09DD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8E9CDD9-1F74-88AA-7B1D-560ED3B1889E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0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A3E6D-97FC-4ADF-A3E1-BC8EEE3921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80" y="404664"/>
            <a:ext cx="8314942" cy="5760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408F5D-75E6-41C4-8B80-3EFB525778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8099" y="2204864"/>
            <a:ext cx="2752829" cy="19287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B3F29B-F1FC-F2FC-CDBE-900A34DFF73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0696" y="-1223459"/>
              <a:ext cx="3672047" cy="1504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800" b="1" dirty="0">
                  <a:latin typeface="Cambria" pitchFamily="18" charset="0"/>
                  <a:cs typeface="Times New Roman" pitchFamily="18" charset="0"/>
                </a:rPr>
                <a:t>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132" y="-1227717"/>
              <a:ext cx="4075177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KẾT HỢP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B452E02F-39B5-40E1-B5C1-548C19EAA1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8961" y="310799"/>
            <a:ext cx="8099122" cy="572910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350949E-2ED5-47F6-A5E4-83D80C55482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9677" y="1844824"/>
            <a:ext cx="2752829" cy="1928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32265D-587F-4969-8692-E8394C4BC51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821702" y="2230680"/>
            <a:ext cx="548596" cy="6400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8240DE-47F4-4704-9138-1E32E0D2D93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6600056" y="2373200"/>
            <a:ext cx="229147" cy="3357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2ABEE91-8926-47DB-AF1C-25EF27E4E02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8572529" y="2230680"/>
            <a:ext cx="548596" cy="6400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AED973-6116-4DAA-B5E1-1CA8F99DA46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007768" y="3386683"/>
            <a:ext cx="548596" cy="6400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1A37E2-FFE3-48E6-9A31-DFDDED6CF15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375920" y="3386683"/>
            <a:ext cx="548596" cy="6400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853FF1C-A62A-4904-BB55-E41375C01A7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284224" y="3412212"/>
            <a:ext cx="548596" cy="640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A71328-E9C2-49F5-8340-87B718A8CE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8604347" y="3412212"/>
            <a:ext cx="548596" cy="6400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886D69-4350-4628-AC2D-E20537C7A83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286382" y="3397699"/>
            <a:ext cx="548596" cy="6400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361D8BD-9A04-49C1-9F3C-3B1FB5B9AD2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7323498" y="2377784"/>
            <a:ext cx="229147" cy="3357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5E21E0D-8D2A-4B94-9B45-5C4D4C62EAB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9396504" y="2358524"/>
            <a:ext cx="229147" cy="3357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203A77B-B75F-42F5-ACA1-ACF7A6517B5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4425311" y="3564366"/>
            <a:ext cx="229147" cy="3357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00BEC9D-AA6F-4FCF-AC13-0ABFE4FE7C0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5809942" y="3564366"/>
            <a:ext cx="229147" cy="3357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771E597-D1F9-4550-903F-9D7DA1A1A65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7688096" y="3567133"/>
            <a:ext cx="229147" cy="3357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25CAFA-B0DB-4C2F-816A-E76C77AC217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9016324" y="3565378"/>
            <a:ext cx="229147" cy="33572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7FDF43E-B288-468D-A796-24D617F7E08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10720404" y="3564366"/>
            <a:ext cx="229147" cy="33572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F7770FE-B386-417D-8DEA-8E9AB1C48D3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10284699" y="2373200"/>
            <a:ext cx="229147" cy="33572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7BAF245-C3DA-4BEF-A132-B33526425AE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4740891" y="3564366"/>
            <a:ext cx="229147" cy="3357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CA3E310-4408-4D19-AD8B-11669A83FAE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6140480" y="3564366"/>
            <a:ext cx="229147" cy="33572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89CAF86-930F-4D46-9F33-8F4F2A8449C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7960075" y="3564366"/>
            <a:ext cx="229147" cy="33572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414D85A-BA15-4CFA-975E-F165F23DFF0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9334402" y="3564366"/>
            <a:ext cx="229147" cy="3357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418BA31-71E2-4BD9-80C0-98CBBBD5BA6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10992383" y="3549853"/>
            <a:ext cx="229147" cy="3357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07AA6E8-8414-4005-8E8A-CB47DEA32DE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4740891" y="4725144"/>
            <a:ext cx="229147" cy="33572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B31321-CCD1-4993-B02B-5054939749C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095190" y="4572990"/>
            <a:ext cx="548596" cy="64002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7C7F443-86C4-413F-BC48-B20C74612A7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490493" y="4536185"/>
            <a:ext cx="548596" cy="64002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85B962A-9956-46DE-B4B5-5711B540D5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746323" y="4536185"/>
            <a:ext cx="548596" cy="64002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3831469-CAF4-4A4B-AE39-9819588DB02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239548" y="4536185"/>
            <a:ext cx="548596" cy="64002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2CC213E-F882-4A2C-AD6F-9BFF9B92602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4192295" y="5719887"/>
            <a:ext cx="548596" cy="64002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FF479E5-6C54-40F9-9E2E-05D44354B0B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5980755" y="5714972"/>
            <a:ext cx="548596" cy="64002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BB0EEC7-DE08-4F6D-A91A-54E476DC3E1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7254073" y="5722869"/>
            <a:ext cx="548596" cy="64002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ADE4DD-4123-4E2E-A3E4-293776B7C71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9152943" y="5714918"/>
            <a:ext cx="548596" cy="64002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E899384-C735-408C-82CE-3703D099C69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85" b="-2598"/>
          <a:stretch/>
        </p:blipFill>
        <p:spPr>
          <a:xfrm>
            <a:off x="10449801" y="5706368"/>
            <a:ext cx="548596" cy="64002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5F4CE04-1170-4E9F-87C5-41815D02AB9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4483090" y="4712008"/>
            <a:ext cx="229147" cy="33572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3DDF96B-AAB7-49C2-973D-6B972C980FC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6121873" y="4725144"/>
            <a:ext cx="229147" cy="3357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8917EE-72AA-44D1-A4D6-CF4CFA348B3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8375200" y="4696747"/>
            <a:ext cx="229147" cy="33572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25B44C4-5BF7-4844-8006-6506F17C1B3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10630707" y="4704698"/>
            <a:ext cx="229147" cy="3357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E28DA47-A260-4393-87CB-F83C972BB2B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4597663" y="5906245"/>
            <a:ext cx="229147" cy="3357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5557241-9F76-457E-9AB3-74B02908E0E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6370909" y="5883150"/>
            <a:ext cx="229147" cy="33572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3124C-AB65-44D8-B33F-2A2555C2453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7682757" y="5903060"/>
            <a:ext cx="229147" cy="33572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538C401-66C1-4C25-A676-58FEB81BBB9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9563431" y="5872041"/>
            <a:ext cx="229147" cy="33572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58100C1-B99F-40AF-B274-C6FA1ED309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193"/>
          <a:stretch/>
        </p:blipFill>
        <p:spPr>
          <a:xfrm>
            <a:off x="10834977" y="5857429"/>
            <a:ext cx="229147" cy="33572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F63203C-3B05-42B3-8E0D-1B0D5BC9AAD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6637639" y="4711425"/>
            <a:ext cx="229147" cy="33572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C43744C-5BCF-4CDC-B48F-0161CFCE2F7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9038086" y="4711425"/>
            <a:ext cx="229147" cy="33572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9791651-7C5F-4932-8CA6-033161FEE6D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10902434" y="4703609"/>
            <a:ext cx="229147" cy="33572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888D89F-9AC1-4A11-BA45-0C8F4D73811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4860543" y="5904796"/>
            <a:ext cx="229147" cy="33572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3AC3783-E69B-438F-A3D1-3F02677B0F4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6627212" y="5883150"/>
            <a:ext cx="229147" cy="33572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6175296A-C16D-462C-B39B-E16C70420D2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7959340" y="5906245"/>
            <a:ext cx="229147" cy="33572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A41A60A-B244-400B-A72D-2B855AB371C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9835410" y="5886168"/>
            <a:ext cx="229147" cy="33572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6920AE9-198B-427F-A8BC-8387795C6AA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11101906" y="5852954"/>
            <a:ext cx="229147" cy="33572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7291327-72D0-D5AC-55ED-AF54A1EFC93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6989BE4-3940-707F-B7A3-FD258EF137F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192"/>
          <a:stretch/>
        </p:blipFill>
        <p:spPr>
          <a:xfrm>
            <a:off x="5195590" y="2373200"/>
            <a:ext cx="229147" cy="33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1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35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Cambria" pitchFamily="18" charset="0"/>
              </a:rPr>
              <a:t>Chia </a:t>
            </a:r>
            <a:r>
              <a:rPr lang="en-US" sz="3200" dirty="0" err="1">
                <a:latin typeface="Cambria" pitchFamily="18" charset="0"/>
              </a:rPr>
              <a:t>sẻ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cảm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nhận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của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về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>
                <a:latin typeface="Cambria" pitchFamily="18" charset="0"/>
              </a:rPr>
              <a:t>Con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non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15118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687421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689289"/>
            <a:ext cx="100663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Em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thích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biểu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diễn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hát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i="1" dirty="0">
                <a:latin typeface="Cambria" pitchFamily="18" charset="0"/>
              </a:rPr>
              <a:t>Con </a:t>
            </a:r>
            <a:r>
              <a:rPr lang="en-US" sz="3200" i="1" dirty="0" err="1">
                <a:latin typeface="Cambria" pitchFamily="18" charset="0"/>
              </a:rPr>
              <a:t>chim</a:t>
            </a:r>
            <a:r>
              <a:rPr lang="en-US" sz="3200" i="1" dirty="0">
                <a:latin typeface="Cambria" pitchFamily="18" charset="0"/>
              </a:rPr>
              <a:t> non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thức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6" y="-993471"/>
              <a:ext cx="4352484" cy="1413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HÁT VÀ VẬN ĐỘNG THEO Ý THÍCH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A3E6D-97FC-4ADF-A3E1-BC8EEE3921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80" y="404664"/>
            <a:ext cx="8314942" cy="57606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408F5D-75E6-41C4-8B80-3EFB525778F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68860" b="69550"/>
          <a:stretch/>
        </p:blipFill>
        <p:spPr>
          <a:xfrm flipH="1">
            <a:off x="468099" y="1700808"/>
            <a:ext cx="2752829" cy="19287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820F74-520E-445B-1423-68073F49D4B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276"/>
          <a:stretch/>
        </p:blipFill>
        <p:spPr>
          <a:xfrm flipH="1">
            <a:off x="402878" y="4000943"/>
            <a:ext cx="3071302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ON CHIM N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9FC128-2347-4DDF-898E-4017876FC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27434"/>
            <a:ext cx="7176120" cy="2111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2CCAEE-019D-1864-6DC3-2EDC2B08AB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38" y="194042"/>
            <a:ext cx="11796062" cy="28749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86F4CDD-7E09-EC9C-AEB4-97BA57F78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8134" y="4999963"/>
            <a:ext cx="3076238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Pháp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B91B069A-0A75-7BB4-9786-D353F8B3C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20" y="430660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CON CHIM NON</a:t>
            </a: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9AC62AAD-F53B-17B3-FEC9-ED2EAAB75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68" y="3327430"/>
            <a:ext cx="2409162" cy="116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9FC128-2347-4DDF-898E-4017876FC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-27434"/>
            <a:ext cx="7176120" cy="211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1F4E89BB-8D9A-4774-81A6-94E76D903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170" y="4741493"/>
            <a:ext cx="3076238" cy="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l" eaLnBrk="1" hangingPunct="1"/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Dân</a:t>
            </a:r>
            <a:r>
              <a:rPr lang="en-US" sz="3000" b="1" i="1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ca </a:t>
            </a:r>
            <a:r>
              <a:rPr lang="en-US" sz="3000" b="1" i="1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Pháp</a:t>
            </a:r>
            <a:endParaRPr lang="en-US" sz="3000" b="1" i="1" dirty="0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9556" y="4048130"/>
            <a:ext cx="8136904" cy="77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CON CHIM NON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79534961-643E-550B-556F-E37D2273B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04" y="3068960"/>
            <a:ext cx="2409162" cy="116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916832"/>
            <a:ext cx="11809312" cy="44113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695400" y="3717032"/>
            <a:ext cx="1065718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ớc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lãnh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thổ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nằm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Tây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Âu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việt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Trời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sáng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rồi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con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chim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non... </a:t>
            </a:r>
          </a:p>
          <a:p>
            <a:pPr algn="just"/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 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chim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non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sắc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nhịp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nhàng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tốc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vừa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bức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 chú chim khi bình minh lên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con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4745124" y="791302"/>
            <a:ext cx="2345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latin typeface="Cambria" pitchFamily="18" charset="0"/>
              </a:rPr>
              <a:t>Giới</a:t>
            </a:r>
            <a:r>
              <a:rPr lang="en-US" sz="3600" b="1" dirty="0">
                <a:latin typeface="Cambria" pitchFamily="18" charset="0"/>
              </a:rPr>
              <a:t> </a:t>
            </a:r>
            <a:r>
              <a:rPr lang="en-US" sz="3600" b="1" dirty="0" err="1">
                <a:latin typeface="Cambria" pitchFamily="18" charset="0"/>
              </a:rPr>
              <a:t>thiệu</a:t>
            </a:r>
            <a:endParaRPr lang="vi-VN" sz="3600" b="1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-33577"/>
            <a:ext cx="4536504" cy="22985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AE72BC-ACAF-475C-A3B8-D9ED3A00A489}"/>
              </a:ext>
            </a:extLst>
          </p:cNvPr>
          <p:cNvSpPr txBox="1"/>
          <p:nvPr/>
        </p:nvSpPr>
        <p:spPr>
          <a:xfrm>
            <a:off x="3935760" y="1015328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mbria" pitchFamily="18" charset="0"/>
              </a:rPr>
              <a:t>LUYỆN THANH</a:t>
            </a:r>
            <a:endParaRPr lang="vi-VN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AE63-1318-4E3F-8A80-483810ED46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A14B2C-711C-4E62-9E51-A4927E5C86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25355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176552-DD78-40FA-838D-446934BFF6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709" y="1717295"/>
            <a:ext cx="10453080" cy="26998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9C7498-1186-D9D0-4005-EC747D9153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99856" y="557145"/>
            <a:ext cx="259228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010E75-EB60-4DDF-8EA9-63A321B5B7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149080"/>
            <a:ext cx="11368623" cy="207721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2683C6C-F98E-CD0D-50B3-82B84D0E25E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30883D-50ED-7B6A-4B30-A509294DF7B1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9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ACB2E1-C9B0-41A3-ADA2-B9E621D47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424" y="1855510"/>
            <a:ext cx="10422785" cy="24375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5D916A-2160-2AA6-FDBE-7EAD4AEE38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727848" y="612478"/>
            <a:ext cx="2664296" cy="474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B026D8-B4BA-4A05-B019-77024E660D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149080"/>
            <a:ext cx="11368623" cy="20772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E151C6-E0CF-3DE2-3A10-147FC2026A4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288189-1A75-B624-15AF-F2468B0142F2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1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C3829F-5FC7-491E-9477-BD4CC9323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448" y="1507644"/>
            <a:ext cx="9937104" cy="35055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426BE0-9872-25AE-AB71-8B8A10D245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58" y="215559"/>
            <a:ext cx="3867858" cy="186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A4E5C8-7559-43D8-9305-E52275160CA6}"/>
              </a:ext>
            </a:extLst>
          </p:cNvPr>
          <p:cNvSpPr/>
          <p:nvPr/>
        </p:nvSpPr>
        <p:spPr>
          <a:xfrm>
            <a:off x="4655840" y="568299"/>
            <a:ext cx="280831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1+2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E8A487-C366-486E-AE23-161DB864E1D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42"/>
          <a:stretch/>
        </p:blipFill>
        <p:spPr>
          <a:xfrm>
            <a:off x="395938" y="4653136"/>
            <a:ext cx="11368623" cy="1573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C0A4FC-19CC-86AF-3F25-B086B78B2D6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r="5361" b="7285"/>
          <a:stretch/>
        </p:blipFill>
        <p:spPr>
          <a:xfrm>
            <a:off x="407368" y="5106948"/>
            <a:ext cx="3240360" cy="17510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52AEE3-6B2A-71C4-307F-2E363BC676C6}"/>
              </a:ext>
            </a:extLst>
          </p:cNvPr>
          <p:cNvSpPr/>
          <p:nvPr/>
        </p:nvSpPr>
        <p:spPr>
          <a:xfrm>
            <a:off x="479375" y="5733256"/>
            <a:ext cx="2931755" cy="173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1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8179</TotalTime>
  <Words>270</Words>
  <Application>Microsoft Office PowerPoint</Application>
  <PresentationFormat>Widescreen</PresentationFormat>
  <Paragraphs>41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644</cp:revision>
  <dcterms:created xsi:type="dcterms:W3CDTF">2010-04-30T18:19:48Z</dcterms:created>
  <dcterms:modified xsi:type="dcterms:W3CDTF">2024-04-05T07:14:16Z</dcterms:modified>
</cp:coreProperties>
</file>