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591" r:id="rId2"/>
    <p:sldId id="482" r:id="rId3"/>
    <p:sldId id="543" r:id="rId4"/>
    <p:sldId id="563" r:id="rId5"/>
    <p:sldId id="586" r:id="rId6"/>
    <p:sldId id="569" r:id="rId7"/>
    <p:sldId id="570" r:id="rId8"/>
    <p:sldId id="571" r:id="rId9"/>
    <p:sldId id="575" r:id="rId10"/>
    <p:sldId id="576" r:id="rId11"/>
    <p:sldId id="577" r:id="rId12"/>
    <p:sldId id="584" r:id="rId13"/>
    <p:sldId id="585" r:id="rId14"/>
    <p:sldId id="542" r:id="rId15"/>
    <p:sldId id="546" r:id="rId16"/>
    <p:sldId id="545" r:id="rId17"/>
    <p:sldId id="564" r:id="rId18"/>
    <p:sldId id="548" r:id="rId19"/>
    <p:sldId id="549" r:id="rId20"/>
    <p:sldId id="550" r:id="rId21"/>
    <p:sldId id="592" r:id="rId22"/>
    <p:sldId id="544" r:id="rId23"/>
    <p:sldId id="555" r:id="rId24"/>
    <p:sldId id="565" r:id="rId25"/>
    <p:sldId id="557" r:id="rId26"/>
    <p:sldId id="566" r:id="rId27"/>
    <p:sldId id="560" r:id="rId28"/>
    <p:sldId id="561" r:id="rId29"/>
    <p:sldId id="567" r:id="rId30"/>
    <p:sldId id="568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64" d="100"/>
          <a:sy n="64" d="100"/>
        </p:scale>
        <p:origin x="68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5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png"/><Relationship Id="rId3" Type="http://schemas.openxmlformats.org/officeDocument/2006/relationships/audio" Target="../media/audio1.wav"/><Relationship Id="rId7" Type="http://schemas.microsoft.com/office/2007/relationships/hdphoto" Target="../media/hdphoto7.wdp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microsoft.com/office/2007/relationships/hdphoto" Target="../media/hdphoto5.wdp"/><Relationship Id="rId10" Type="http://schemas.microsoft.com/office/2007/relationships/hdphoto" Target="../media/hdphoto6.wdp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25.png"/><Relationship Id="rId5" Type="http://schemas.openxmlformats.org/officeDocument/2006/relationships/image" Target="../media/image16.png"/><Relationship Id="rId10" Type="http://schemas.openxmlformats.org/officeDocument/2006/relationships/image" Target="../media/image24.png"/><Relationship Id="rId4" Type="http://schemas.microsoft.com/office/2007/relationships/hdphoto" Target="../media/hdphoto5.wdp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5.wdp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12" Type="http://schemas.microsoft.com/office/2007/relationships/hdphoto" Target="../media/hdphoto9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29.png"/><Relationship Id="rId5" Type="http://schemas.openxmlformats.org/officeDocument/2006/relationships/image" Target="../media/image27.png"/><Relationship Id="rId10" Type="http://schemas.microsoft.com/office/2007/relationships/hdphoto" Target="../media/hdphoto7.wdp"/><Relationship Id="rId4" Type="http://schemas.microsoft.com/office/2007/relationships/hdphoto" Target="../media/hdphoto5.wdp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microsoft.com/office/2007/relationships/hdphoto" Target="../media/hdphoto11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image" Target="../media/image27.png"/><Relationship Id="rId10" Type="http://schemas.microsoft.com/office/2007/relationships/hdphoto" Target="../media/hdphoto9.wdp"/><Relationship Id="rId4" Type="http://schemas.microsoft.com/office/2007/relationships/hdphoto" Target="../media/hdphoto5.wdp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27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27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27.png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microsoft.com/office/2007/relationships/hdphoto" Target="../media/hdphoto9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10" Type="http://schemas.openxmlformats.org/officeDocument/2006/relationships/image" Target="../media/image36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8.jpeg"/><Relationship Id="rId3" Type="http://schemas.openxmlformats.org/officeDocument/2006/relationships/image" Target="../media/image11.png"/><Relationship Id="rId7" Type="http://schemas.microsoft.com/office/2007/relationships/hdphoto" Target="../media/hdphoto9.wdp"/><Relationship Id="rId12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12.wdp"/><Relationship Id="rId5" Type="http://schemas.openxmlformats.org/officeDocument/2006/relationships/image" Target="../media/image27.png"/><Relationship Id="rId10" Type="http://schemas.openxmlformats.org/officeDocument/2006/relationships/image" Target="../media/image37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image" Target="../media/image27.png"/><Relationship Id="rId10" Type="http://schemas.openxmlformats.org/officeDocument/2006/relationships/image" Target="../media/image20.png"/><Relationship Id="rId4" Type="http://schemas.microsoft.com/office/2007/relationships/hdphoto" Target="../media/hdphoto5.wdp"/><Relationship Id="rId9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1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12" Type="http://schemas.openxmlformats.org/officeDocument/2006/relationships/image" Target="../media/image4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3.png"/><Relationship Id="rId5" Type="http://schemas.openxmlformats.org/officeDocument/2006/relationships/image" Target="../media/image27.png"/><Relationship Id="rId10" Type="http://schemas.microsoft.com/office/2007/relationships/hdphoto" Target="../media/hdphoto7.wdp"/><Relationship Id="rId4" Type="http://schemas.microsoft.com/office/2007/relationships/hdphoto" Target="../media/hdphoto5.wdp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5.wdp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10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microsoft.com/office/2007/relationships/hdphoto" Target="../media/hdphoto7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microsoft.com/office/2007/relationships/hdphoto" Target="../media/hdphoto6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827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33368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40284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B452E02F-39B5-40E1-B5C1-548C19EAA1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8961" y="310799"/>
            <a:ext cx="8099122" cy="572910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350949E-2ED5-47F6-A5E4-83D80C55482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9677" y="1844824"/>
            <a:ext cx="2752829" cy="1928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32265D-587F-4969-8692-E8394C4BC51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101622" y="2230680"/>
            <a:ext cx="548596" cy="6400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2ABEE91-8926-47DB-AF1C-25EF27E4E02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9264352" y="2230680"/>
            <a:ext cx="548596" cy="6400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AED973-6116-4DAA-B5E1-1CA8F99DA4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369488" y="3412212"/>
            <a:ext cx="548596" cy="6400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1A37E2-FFE3-48E6-9A31-DFDDED6CF15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715206" y="3429000"/>
            <a:ext cx="548596" cy="6400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53FF1C-A62A-4904-BB55-E41375C01A7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601054" y="3429000"/>
            <a:ext cx="548596" cy="640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A71328-E9C2-49F5-8340-87B718A8CE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8842206" y="3412212"/>
            <a:ext cx="548596" cy="6400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886D69-4350-4628-AC2D-E20537C7A83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554110" y="3412212"/>
            <a:ext cx="548596" cy="64002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B31321-CCD1-4993-B02B-5054939749C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369488" y="4550025"/>
            <a:ext cx="548596" cy="64002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7C7F443-86C4-413F-BC48-B20C74612A7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005659" y="4550025"/>
            <a:ext cx="548596" cy="64002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85B962A-9956-46DE-B4B5-5711B540D5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8319363" y="4536185"/>
            <a:ext cx="548596" cy="64002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3831469-CAF4-4A4B-AE39-9819588DB0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515956" y="4548985"/>
            <a:ext cx="548596" cy="64002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2CC213E-F882-4A2C-AD6F-9BFF9B92602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865917" y="5743639"/>
            <a:ext cx="548596" cy="64002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FF479E5-6C54-40F9-9E2E-05D44354B0B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255053" y="5734505"/>
            <a:ext cx="548596" cy="64002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BB0EEC7-DE08-4F6D-A91A-54E476DC3E1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548377" y="5722869"/>
            <a:ext cx="548596" cy="64002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ADE4DD-4123-4E2E-A3E4-293776B7C71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9373509" y="5709958"/>
            <a:ext cx="548596" cy="64002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E899384-C735-408C-82CE-3703D099C69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726226" y="5706976"/>
            <a:ext cx="548596" cy="64002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7291327-72D0-D5AC-55ED-AF54A1EFC93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7ED371E-68E3-E117-B2C2-780E2A9E6E8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529351" y="2230680"/>
            <a:ext cx="548596" cy="64002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00FD1-0011-B66F-CB38-46B81971316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197727" y="2230680"/>
            <a:ext cx="548596" cy="64002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9A3B23D-C2CC-7D5F-5E6F-750CDC057E7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161919" y="2213997"/>
            <a:ext cx="548596" cy="64002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59E8FD0-A793-8105-6948-FF504BF0AFB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706850" y="3429000"/>
            <a:ext cx="548596" cy="64002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86C319B-73FD-7A0A-5031-17ADCDF9B41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114587" y="3418566"/>
            <a:ext cx="548596" cy="64002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F2ACD6C-58CC-9748-1147-37DF55CCA67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930668" y="3418566"/>
            <a:ext cx="548596" cy="64002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2D15AACB-1159-FA86-62EE-A966EE1908F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9220779" y="3397699"/>
            <a:ext cx="548596" cy="64002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91D5BAE-8219-B53A-FE53-CE1CD1CB213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928780" y="3412212"/>
            <a:ext cx="548596" cy="64002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2426E1C-4DA4-E958-45F1-534B6AD83AF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725473" y="4573777"/>
            <a:ext cx="548596" cy="64002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39C281B-83B3-FB8D-1E95-CB1C0E0DA36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554255" y="4536185"/>
            <a:ext cx="548596" cy="640028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68866540-ED51-BFA2-0517-3578EB972AB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8920741" y="4536185"/>
            <a:ext cx="548596" cy="640028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14C05C7F-91E2-89A2-DDDD-09682D15CC8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875996" y="4536185"/>
            <a:ext cx="548596" cy="640028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6AD64DBA-A9A4-A323-60F5-44CCD0E4248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489314" y="5743639"/>
            <a:ext cx="548596" cy="640028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9539C00C-60A6-21A3-CD04-99FE3BDB065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6627417" y="5722869"/>
            <a:ext cx="548596" cy="64002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6ABCFBE7-2C01-9E95-AA62-41C8A6D27F9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910267" y="5722869"/>
            <a:ext cx="548596" cy="64002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2FEDA157-C1A7-94C7-6840-C909E7182FB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9745873" y="5706976"/>
            <a:ext cx="548596" cy="64002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6F1EB79A-B8EB-2C25-4205-82FBD717239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1077147" y="5706976"/>
            <a:ext cx="548596" cy="640028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4FB6690D-AF14-9181-A2A5-A4ABAF12F8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85349" y="2362542"/>
            <a:ext cx="488356" cy="43322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8C4A9C94-9477-A319-8BA0-2B4549B721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89415" y="2362542"/>
            <a:ext cx="488356" cy="43322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9D87E8B1-B012-65A4-3BC1-6A581107B5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9813" y="3532404"/>
            <a:ext cx="488356" cy="43322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4161E7A-D7DB-A666-4E38-38CF97C32E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78333" y="3553716"/>
            <a:ext cx="488356" cy="43322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4C1523EF-D4BD-9897-040B-686A043F5B3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60841" y="3574241"/>
            <a:ext cx="488356" cy="43322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D9D86399-0DA3-4686-DBC9-6EB26236FB4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34885" y="3553716"/>
            <a:ext cx="488356" cy="43322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2ECC176-A04B-EA70-9876-0E8265DE365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25557" y="3514275"/>
            <a:ext cx="488356" cy="43322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C9B8135F-3098-DA62-C3DF-3596C59E683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7814" y="4677181"/>
            <a:ext cx="488356" cy="43322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8390ABE2-0310-7024-0A26-1CC259C3A1D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6634" y="4648677"/>
            <a:ext cx="488356" cy="43322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2B52B893-5ADD-26C8-2349-44F7B75E5A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80819" y="4668904"/>
            <a:ext cx="488356" cy="43322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04126DE1-D1BA-A435-A29F-E2C7893ECAD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89823" y="4679537"/>
            <a:ext cx="488356" cy="43322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317A2574-E8C2-70A3-F2CD-1F554058709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21189" y="5880756"/>
            <a:ext cx="488356" cy="43322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60E200B7-D026-2C16-4B32-FEAEA466D43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38892" y="5869073"/>
            <a:ext cx="488356" cy="43322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5793AA5-207C-BA00-BB1B-87175E7FEF7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5116" y="5854233"/>
            <a:ext cx="488356" cy="43322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28793D59-A4FF-975A-34EA-061B188E83F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44316" y="5854233"/>
            <a:ext cx="488356" cy="43322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99DDABFB-6881-8551-F040-7820E458E52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87640" y="5832786"/>
            <a:ext cx="488356" cy="4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4968552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492" y="-999370"/>
              <a:ext cx="4096455" cy="915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HÁT THEO HÌNH THỨC </a:t>
              </a:r>
            </a:p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LĨNH XƯỚNG - HOÀ GIỌNG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CDECF3E-7F5D-A95B-3DD1-FE9D99F9AC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735"/>
          <a:stretch/>
        </p:blipFill>
        <p:spPr>
          <a:xfrm>
            <a:off x="911423" y="297210"/>
            <a:ext cx="2880321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80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33368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40284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B4356B-4A10-435B-B8A6-6196A7038254}"/>
              </a:ext>
            </a:extLst>
          </p:cNvPr>
          <p:cNvGrpSpPr/>
          <p:nvPr/>
        </p:nvGrpSpPr>
        <p:grpSpPr>
          <a:xfrm>
            <a:off x="608132" y="2262198"/>
            <a:ext cx="2813560" cy="3994283"/>
            <a:chOff x="749311" y="2149780"/>
            <a:chExt cx="2866048" cy="391366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818E751-29E8-4B9E-BDDC-D7F33754A9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318" b="12379"/>
            <a:stretch/>
          </p:blipFill>
          <p:spPr>
            <a:xfrm>
              <a:off x="749311" y="2149780"/>
              <a:ext cx="2866048" cy="391366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D4F8BCE-C66B-44E5-A99D-2B3CC950F8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015" r="52318" b="37027"/>
            <a:stretch/>
          </p:blipFill>
          <p:spPr>
            <a:xfrm>
              <a:off x="855755" y="4945012"/>
              <a:ext cx="2598681" cy="936104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6F9DCDC-B818-4320-86D8-DDE0717BA9EC}"/>
              </a:ext>
            </a:extLst>
          </p:cNvPr>
          <p:cNvSpPr txBox="1"/>
          <p:nvPr/>
        </p:nvSpPr>
        <p:spPr>
          <a:xfrm rot="21336546">
            <a:off x="787208" y="2615717"/>
            <a:ext cx="2366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LĨNH XƯỚNG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EED609-1807-4BAF-85D7-27CD55B9D322}"/>
              </a:ext>
            </a:extLst>
          </p:cNvPr>
          <p:cNvSpPr txBox="1"/>
          <p:nvPr/>
        </p:nvSpPr>
        <p:spPr>
          <a:xfrm rot="381797">
            <a:off x="851082" y="4381741"/>
            <a:ext cx="2173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b="1" dirty="0">
                <a:latin typeface="Cambria" pitchFamily="18" charset="0"/>
                <a:cs typeface="Times New Roman" pitchFamily="18" charset="0"/>
              </a:rPr>
              <a:t>HOÀ GIỌNG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B9A801A-FC86-4BE4-A187-D40E101DC4B7}"/>
              </a:ext>
            </a:extLst>
          </p:cNvPr>
          <p:cNvGrpSpPr/>
          <p:nvPr/>
        </p:nvGrpSpPr>
        <p:grpSpPr>
          <a:xfrm>
            <a:off x="3219726" y="622268"/>
            <a:ext cx="8420890" cy="5634214"/>
            <a:chOff x="3170115" y="622268"/>
            <a:chExt cx="8420890" cy="563421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4AFFD2-456B-4784-A2E3-F94B461486AB}"/>
                </a:ext>
              </a:extLst>
            </p:cNvPr>
            <p:cNvGrpSpPr/>
            <p:nvPr/>
          </p:nvGrpSpPr>
          <p:grpSpPr>
            <a:xfrm>
              <a:off x="3170115" y="1757698"/>
              <a:ext cx="8420890" cy="4498784"/>
              <a:chOff x="3170115" y="1757698"/>
              <a:chExt cx="8420890" cy="449878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AA84F8C-8595-43D5-8DD9-8CA8F94E39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7593" y="3989532"/>
                <a:ext cx="8296275" cy="2266950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9A771EB5-A24C-423A-80A8-EB9F3026CE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0115" y="1757698"/>
                <a:ext cx="8420890" cy="3228356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470D8FC-4753-4C39-8436-0102C3275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931572" y="622268"/>
              <a:ext cx="7349004" cy="12979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86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168" y="4077051"/>
            <a:ext cx="5119466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B5D41F-B494-60AF-0396-4F415F88383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1055439" y="3216048"/>
            <a:ext cx="2508683" cy="101950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E38D1A-FCED-5DF7-43AF-84FC303533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98" y="906761"/>
            <a:ext cx="11016427" cy="43224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8688288" y="209906"/>
            <a:ext cx="2880320" cy="206696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116563" y="540017"/>
            <a:ext cx="2059747" cy="722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BDA60F-8377-C65E-2860-9829D036670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888592"/>
            <a:ext cx="11380053" cy="135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A3944FD-DD07-60AE-C49B-5EB7917594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12" y="404664"/>
            <a:ext cx="8477266" cy="32403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846056"/>
            <a:ext cx="11233248" cy="23561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5F76D7D-ACD1-5C21-5E45-5F97D6144F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2" t="18458" r="7105" b="67562"/>
          <a:stretch/>
        </p:blipFill>
        <p:spPr>
          <a:xfrm>
            <a:off x="1271464" y="3977240"/>
            <a:ext cx="9289856" cy="2116055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2B16CD-080F-C8A4-961A-7D275985255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2945502" y="4628434"/>
            <a:ext cx="504056" cy="7537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8968BEE-D927-66E6-AEF8-5980F6764FD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3898932" y="4628434"/>
            <a:ext cx="504056" cy="7537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9EC980C-EB33-85F7-7A47-9D76A8DCD98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4822852" y="4628434"/>
            <a:ext cx="504056" cy="7537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71CDB5-ECB2-A692-6C62-38D3AF84C6A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5723364" y="4628434"/>
            <a:ext cx="504056" cy="7537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D49DC7-2C62-5123-7C70-5C17C91124F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6705474" y="4628434"/>
            <a:ext cx="504056" cy="7537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56C605-0342-5789-40D6-4751DFBC721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7639485" y="4628434"/>
            <a:ext cx="504056" cy="7537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238953-2B78-CC9F-A6D9-F41CCE08DE1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8609557" y="4628434"/>
            <a:ext cx="504056" cy="7537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F9D1C30-D09E-170E-EB4C-B3CA8A98F62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42" t="22753" r="11197" b="72222"/>
          <a:stretch/>
        </p:blipFill>
        <p:spPr>
          <a:xfrm>
            <a:off x="9653673" y="4628434"/>
            <a:ext cx="504056" cy="7537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6B05F02-32E3-6887-8298-C883A4563C41}"/>
              </a:ext>
            </a:extLst>
          </p:cNvPr>
          <p:cNvSpPr/>
          <p:nvPr/>
        </p:nvSpPr>
        <p:spPr>
          <a:xfrm>
            <a:off x="9116563" y="764704"/>
            <a:ext cx="2059747" cy="722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O ĐỘ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2DC394-E381-5B68-7427-9083D76AF9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56649"/>
            <a:ext cx="8326956" cy="3182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6C78A5-9172-473E-8A12-4B96ABB46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530401"/>
            <a:ext cx="11233248" cy="2671793"/>
          </a:xfrm>
          <a:prstGeom prst="rect">
            <a:avLst/>
          </a:prstGeom>
        </p:spPr>
      </p:pic>
      <p:pic>
        <p:nvPicPr>
          <p:cNvPr id="6150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323EF974-C331-4433-9CAA-D1F560B84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70768" y="226535"/>
            <a:ext cx="2941856" cy="154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FCA053-43FA-39C6-8442-1358A37D97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1944216" cy="7901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F63FA9-147D-FA4A-21D6-54959CFAE23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35300" r="4316" b="50000"/>
          <a:stretch/>
        </p:blipFill>
        <p:spPr>
          <a:xfrm>
            <a:off x="885136" y="3707386"/>
            <a:ext cx="10225136" cy="23516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2065BD-0F6A-5BA6-C526-0A2D2D9DAE86}"/>
              </a:ext>
            </a:extLst>
          </p:cNvPr>
          <p:cNvSpPr/>
          <p:nvPr/>
        </p:nvSpPr>
        <p:spPr>
          <a:xfrm>
            <a:off x="9116563" y="764704"/>
            <a:ext cx="2059747" cy="722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3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 traien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237F60-2396-3B24-DDBE-6C2D7B27A0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" t="30032" r="2206" b="44980"/>
          <a:stretch/>
        </p:blipFill>
        <p:spPr>
          <a:xfrm>
            <a:off x="983432" y="2348880"/>
            <a:ext cx="10441160" cy="10801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059FA2-8CE9-FF13-07C5-0F6AF93ED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972357" y="59629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3A563-12CB-C6FC-7353-E91EF763F1D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270236"/>
            <a:ext cx="11380053" cy="197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48E401-895D-B166-B2FA-C9A9562CFC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69461" r="1631" b="5551"/>
          <a:stretch/>
        </p:blipFill>
        <p:spPr>
          <a:xfrm>
            <a:off x="731404" y="2492896"/>
            <a:ext cx="10729192" cy="10801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4F29D0-8574-E06C-C5F4-8D40923CA9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015880" y="54868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87E849-5A06-5BA9-0C2E-7944A91678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270236"/>
            <a:ext cx="11380053" cy="197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129C5B-2264-F535-10C6-7A9BDA98BA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27434"/>
            <a:ext cx="7176120" cy="2111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73FC59-8D1D-B9DA-2C2E-724EAE0250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29481" r="1631" b="5550"/>
          <a:stretch/>
        </p:blipFill>
        <p:spPr>
          <a:xfrm>
            <a:off x="721368" y="1844824"/>
            <a:ext cx="10729192" cy="28083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91ABA88-30EC-10AF-4211-3F310CFB2A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5015880" y="59629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36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7B5CEE-0452-E1E7-5234-CFE8C4554D7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653136"/>
            <a:ext cx="11380053" cy="159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7452" y="-1275645"/>
              <a:ext cx="3658540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VỚI NHẠC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64628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14FE4D-7FC3-4EA8-1B02-DDB80F2D4A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"/>
          <a:stretch/>
        </p:blipFill>
        <p:spPr>
          <a:xfrm>
            <a:off x="400833" y="592585"/>
            <a:ext cx="11239783" cy="4343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FE60D-7DEA-A24B-F175-E13B2A143C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4344"/>
          <a:stretch/>
        </p:blipFill>
        <p:spPr>
          <a:xfrm flipH="1">
            <a:off x="384507" y="4767254"/>
            <a:ext cx="8364359" cy="147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A3D8F80-FB95-96DC-3A04-F459D45534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"/>
          <a:stretch/>
        </p:blipFill>
        <p:spPr>
          <a:xfrm>
            <a:off x="700296" y="483432"/>
            <a:ext cx="10640858" cy="41118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F9DA9E-6CBD-1F91-C40C-1B1EBC1FD01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1800327" y="2717496"/>
            <a:ext cx="485991" cy="4859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999D2F-7B90-6072-B9E9-626AD45A0B2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080695" y="2731573"/>
            <a:ext cx="485991" cy="485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6E07CC-EE29-35EF-B7B6-3F731FA4BCC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6018121" y="2694053"/>
            <a:ext cx="485991" cy="4859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847D39-EE6C-8FED-CD3D-BD2A652CC8A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884511" y="2694053"/>
            <a:ext cx="485991" cy="4859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CB4133-BBF7-D123-1819-CD2AC0F8FFB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1604532" y="4307857"/>
            <a:ext cx="485991" cy="4859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2C4561-5A86-1B43-4728-034DA303D47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4566686" y="4281263"/>
            <a:ext cx="485991" cy="4859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B318113-4569-261A-5E38-B9AE53CB7CA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6261116" y="4281263"/>
            <a:ext cx="485991" cy="4859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702C69-450D-535F-B116-3DC0BFBAB9D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4379" t="84063" r="11351" b="3277"/>
          <a:stretch/>
        </p:blipFill>
        <p:spPr>
          <a:xfrm>
            <a:off x="9951052" y="4307856"/>
            <a:ext cx="485991" cy="4859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4B58E21-74E5-7E02-C760-7D50DE080F9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14344"/>
          <a:stretch/>
        </p:blipFill>
        <p:spPr>
          <a:xfrm flipH="1">
            <a:off x="384507" y="4767254"/>
            <a:ext cx="8364359" cy="1477379"/>
          </a:xfrm>
          <a:prstGeom prst="rect">
            <a:avLst/>
          </a:prstGeom>
        </p:spPr>
      </p:pic>
      <p:pic>
        <p:nvPicPr>
          <p:cNvPr id="17" name="Picture 31">
            <a:extLst>
              <a:ext uri="{FF2B5EF4-FFF2-40B4-BE49-F238E27FC236}">
                <a16:creationId xmlns:a16="http://schemas.microsoft.com/office/drawing/2014/main" id="{CA81BD7F-7F26-4CB3-A8E1-E49BA0397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2389961" y="2717496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1">
            <a:extLst>
              <a:ext uri="{FF2B5EF4-FFF2-40B4-BE49-F238E27FC236}">
                <a16:creationId xmlns:a16="http://schemas.microsoft.com/office/drawing/2014/main" id="{47183CD9-C5AE-7817-AAE3-EF500D039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4886538" y="2731572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1">
            <a:extLst>
              <a:ext uri="{FF2B5EF4-FFF2-40B4-BE49-F238E27FC236}">
                <a16:creationId xmlns:a16="http://schemas.microsoft.com/office/drawing/2014/main" id="{B7BA03E2-F2EC-16D8-7B4D-1914DEE7D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7356382" y="2694052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>
            <a:extLst>
              <a:ext uri="{FF2B5EF4-FFF2-40B4-BE49-F238E27FC236}">
                <a16:creationId xmlns:a16="http://schemas.microsoft.com/office/drawing/2014/main" id="{ACADBF3F-047F-548D-8183-9731F750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10437043" y="2705019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1">
            <a:extLst>
              <a:ext uri="{FF2B5EF4-FFF2-40B4-BE49-F238E27FC236}">
                <a16:creationId xmlns:a16="http://schemas.microsoft.com/office/drawing/2014/main" id="{D199879E-3F0B-342A-9BA2-DD21FD017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2433829" y="4307856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1">
            <a:extLst>
              <a:ext uri="{FF2B5EF4-FFF2-40B4-BE49-F238E27FC236}">
                <a16:creationId xmlns:a16="http://schemas.microsoft.com/office/drawing/2014/main" id="{72AC4A9C-2CC1-D660-159E-9C2A27BE2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5317244" y="4298137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1">
            <a:extLst>
              <a:ext uri="{FF2B5EF4-FFF2-40B4-BE49-F238E27FC236}">
                <a16:creationId xmlns:a16="http://schemas.microsoft.com/office/drawing/2014/main" id="{ECB5AD91-D090-9B61-FA7C-C1FC2CDB7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7853558" y="4282974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1">
            <a:extLst>
              <a:ext uri="{FF2B5EF4-FFF2-40B4-BE49-F238E27FC236}">
                <a16:creationId xmlns:a16="http://schemas.microsoft.com/office/drawing/2014/main" id="{CADA0D92-5348-16A9-AEF0-90190F073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8" t="41608" r="81921" b="55161"/>
          <a:stretch>
            <a:fillRect/>
          </a:stretch>
        </p:blipFill>
        <p:spPr bwMode="auto">
          <a:xfrm>
            <a:off x="10541898" y="4311278"/>
            <a:ext cx="495521" cy="48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137034"/>
              <a:ext cx="3972528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CD04184-3FDC-63D0-E0D9-6BCA3587D8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"/>
          <a:stretch/>
        </p:blipFill>
        <p:spPr>
          <a:xfrm>
            <a:off x="700296" y="483432"/>
            <a:ext cx="10640858" cy="411186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1D8144D-09E6-11EF-61DF-4B194D3C46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344"/>
          <a:stretch/>
        </p:blipFill>
        <p:spPr>
          <a:xfrm>
            <a:off x="3907056" y="4853233"/>
            <a:ext cx="7877576" cy="1391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49" y="2707612"/>
            <a:ext cx="684900" cy="679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417" y="2678973"/>
            <a:ext cx="684900" cy="6792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571" y="4268966"/>
            <a:ext cx="720018" cy="67926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790" y="4294494"/>
            <a:ext cx="720018" cy="67926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0A6EAC-A7EE-BDE1-D1AB-0423C573EE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633" y="2773484"/>
            <a:ext cx="684900" cy="6387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7A2125-FE84-8179-F8B1-A51A30500D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823" y="2780232"/>
            <a:ext cx="684900" cy="6387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3D9246-A8AC-F5BB-4C21-C1A078AA91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476" y="4341802"/>
            <a:ext cx="720018" cy="63872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C9D0A6-B0F2-9032-16C3-3CF8F6AC18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23" y="4304980"/>
            <a:ext cx="720018" cy="6387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3C33C8E-BD32-E644-05FA-4B63DAD026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024" y="2688142"/>
            <a:ext cx="684900" cy="6792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F7B62-CF4B-AB54-BF9A-89921713B1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261" y="2748146"/>
            <a:ext cx="684900" cy="63872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4E002D-3BB8-E6F1-9133-E894DCB477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561" y="2676815"/>
            <a:ext cx="684900" cy="679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E5F56C2-D2F1-A31C-F765-2F22DF5EAE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651" y="2727879"/>
            <a:ext cx="684900" cy="6387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404B21-5BB5-FB97-EECC-99992B1E82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209" y="4224671"/>
            <a:ext cx="720018" cy="67926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943E255-C68E-A6E5-EF23-CD2E68FC01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91" y="4309367"/>
            <a:ext cx="720018" cy="63872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D51067-A6DC-24F5-A300-EA7DF6CCB3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86" y="4392618"/>
            <a:ext cx="720018" cy="63872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F03EC-6301-C9F1-8EBE-1949F2578F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562" y="4284713"/>
            <a:ext cx="720018" cy="6792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795189-3A72-7B68-4399-6DCB880243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5" y="225493"/>
            <a:ext cx="2809875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6911" y="832301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tên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đọc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nhạc</a:t>
            </a:r>
            <a:r>
              <a:rPr lang="en-US" sz="3200" i="1" dirty="0">
                <a:latin typeface="Cambria" pitchFamily="18" charset="0"/>
              </a:rPr>
              <a:t> </a:t>
            </a:r>
            <a:r>
              <a:rPr lang="en-US" sz="3200" i="1" dirty="0" err="1">
                <a:latin typeface="Cambria" pitchFamily="18" charset="0"/>
              </a:rPr>
              <a:t>số</a:t>
            </a:r>
            <a:r>
              <a:rPr lang="en-US" sz="3200" i="1" dirty="0">
                <a:latin typeface="Cambria" pitchFamily="18" charset="0"/>
              </a:rPr>
              <a:t> 4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Cambria" pitchFamily="18" charset="0"/>
              </a:rPr>
              <a:t>So </a:t>
            </a:r>
            <a:r>
              <a:rPr lang="en-US" sz="3200" dirty="0" err="1">
                <a:latin typeface="Cambria" pitchFamily="18" charset="0"/>
              </a:rPr>
              <a:t>sánh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tiết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tấu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câu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số</a:t>
            </a:r>
            <a:r>
              <a:rPr lang="en-US" sz="3200" dirty="0">
                <a:latin typeface="Cambria" pitchFamily="18" charset="0"/>
              </a:rPr>
              <a:t> 1 </a:t>
            </a:r>
            <a:r>
              <a:rPr lang="en-US" sz="3200" dirty="0" err="1">
                <a:latin typeface="Cambria" pitchFamily="18" charset="0"/>
              </a:rPr>
              <a:t>và</a:t>
            </a:r>
            <a:r>
              <a:rPr lang="en-US" sz="3200" dirty="0">
                <a:latin typeface="Cambria" pitchFamily="18" charset="0"/>
              </a:rPr>
              <a:t> 2.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7599" y="-993471"/>
              <a:ext cx="4018239" cy="12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TO – NHỎ </a:t>
              </a:r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PHÁCH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MẠNH – NHẸ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3" y="297210"/>
            <a:ext cx="4943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13AD561-1B35-F44E-4A2D-ACC67C33BF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"/>
          <a:stretch/>
        </p:blipFill>
        <p:spPr>
          <a:xfrm>
            <a:off x="700296" y="483432"/>
            <a:ext cx="10640858" cy="41118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216BE84-2FD5-5C5E-A15B-166D2AC4FD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344"/>
          <a:stretch/>
        </p:blipFill>
        <p:spPr>
          <a:xfrm>
            <a:off x="3907056" y="4853233"/>
            <a:ext cx="7877576" cy="1391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4DFE0E-727B-3245-4283-FDD36BA6F1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636912"/>
            <a:ext cx="754887" cy="75488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0AE0BC2-063A-5FE5-7A6B-C171C099C74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63" y="2660758"/>
            <a:ext cx="754887" cy="75488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8B99B46-5DE8-F4B5-11B6-B973241332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169" y="2660758"/>
            <a:ext cx="754887" cy="75488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4FEA95A-B98F-1646-D967-F039120588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609" y="2636912"/>
            <a:ext cx="754887" cy="75488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6119B06-16C9-CB4C-E391-C3CF6CE46D6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681" y="4239464"/>
            <a:ext cx="754887" cy="75488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5F4F38F-722D-AA87-1396-119D625C63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17" y="4239464"/>
            <a:ext cx="754887" cy="75488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BC1B376-C251-4779-AE77-680CDA73F2B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01" y="4239464"/>
            <a:ext cx="754887" cy="75488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EC05500-E29B-4686-7A6D-71761D0EE4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617" y="4293329"/>
            <a:ext cx="754887" cy="75488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B1DD69F-1D6D-79B1-A58C-B13244541FD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544" y="2851169"/>
            <a:ext cx="382269" cy="38226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DD82131-DB33-E2B1-A547-96E71B11BEA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2895736"/>
            <a:ext cx="382269" cy="38226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F5BA2F5-1004-33E9-0358-F27D9CEFFE2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425772"/>
            <a:ext cx="382269" cy="38226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90C5C84-2EBF-C977-7976-9A6DE8BCC66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4438360"/>
            <a:ext cx="382269" cy="38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129C5B-2264-F535-10C6-7A9BDA98BA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27434"/>
            <a:ext cx="7176120" cy="211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86F5952-7004-B092-4C7E-3C51D4412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839" y="3789040"/>
            <a:ext cx="94330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E3D236-3E9C-6553-8BB2-4F5B95CEC92F}"/>
              </a:ext>
            </a:extLst>
          </p:cNvPr>
          <p:cNvSpPr txBox="1"/>
          <p:nvPr/>
        </p:nvSpPr>
        <p:spPr>
          <a:xfrm>
            <a:off x="706830" y="3107701"/>
            <a:ext cx="6097772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“Ai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giống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Thầy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?”</a:t>
            </a:r>
            <a:endParaRPr lang="vi-VN" sz="20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741493"/>
            <a:ext cx="3076238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Pháp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04813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CON CHIM NON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20" t="76653" r="31762" b="89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1FC6FDD2-7213-C189-A99F-A8EE13E77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440" y="3632578"/>
            <a:ext cx="813690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BÀI HÁT: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B7B537-84AE-DA84-CD96-EAE7D53FC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0" y="226114"/>
            <a:ext cx="2914650" cy="24320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A753DC-5814-4912-A271-D900437713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80" y="404664"/>
            <a:ext cx="8314942" cy="57606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87ABF8-FE58-4DF8-A01E-1654046051F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510997" y="2551795"/>
            <a:ext cx="2752829" cy="19287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FD9AFE-11F3-BBEB-0258-1E3565AFDFA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993726" y="973072"/>
            <a:ext cx="2059747" cy="511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68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33368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40284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A3E6D-97FC-4ADF-A3E1-BC8EEE3921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80" y="404664"/>
            <a:ext cx="8314942" cy="5760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408F5D-75E6-41C4-8B80-3EFB525778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8099" y="2204864"/>
            <a:ext cx="2752829" cy="19287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B3F29B-F1FC-F2FC-CDBE-900A34DFF73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749210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9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CF43E5-5780-4970-B576-606D2B1F0B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8961" y="310799"/>
            <a:ext cx="8099122" cy="5729102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34062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225077-8958-4DA3-B9BC-4ED436B802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5942535" y="2399448"/>
            <a:ext cx="306929" cy="2880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C92DE5-1A14-4A3C-A1AC-90750BD1BA0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586542" y="2426671"/>
            <a:ext cx="306929" cy="2880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D36626-BD5C-4AC6-891B-E30B0EBCDDD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119980" y="3561524"/>
            <a:ext cx="306929" cy="2880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401126-AFD4-4847-A6E8-FD65D519156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5375920" y="3574020"/>
            <a:ext cx="306929" cy="2880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580E46-A893-4400-8BA2-4F2E9434254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8616280" y="3589922"/>
            <a:ext cx="306929" cy="2880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F0A4DC-9A3D-43CB-B24D-110E384A867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7320136" y="3589922"/>
            <a:ext cx="306929" cy="2880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DB948A-B37A-42E9-BC5A-38A32F58A2C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322624" y="3589922"/>
            <a:ext cx="306929" cy="2880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405187-30E7-4BE8-A993-EC3E3C4A049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171275" y="4712432"/>
            <a:ext cx="306929" cy="288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32797B-B9AD-42A7-837A-B9854515752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5635606" y="4734328"/>
            <a:ext cx="306929" cy="2880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AB4A26-805A-498B-90C5-C957BF55305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7833700" y="4745925"/>
            <a:ext cx="306929" cy="2880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B607F-1B3D-41CA-97D7-745F5A480A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284912" y="4704274"/>
            <a:ext cx="306929" cy="2880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3A48215-D17A-4FF4-8B9B-408BA0A0F1E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4183797" y="5890367"/>
            <a:ext cx="306929" cy="2880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E9FA9E6-1C46-4016-AD2D-54737847596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6119938" y="5890367"/>
            <a:ext cx="306929" cy="28803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E6BBFBB-80C0-4DFF-972B-E37CB43B016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7327622" y="5890367"/>
            <a:ext cx="306929" cy="28803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4BBEB9E-E706-4306-A6A2-E85512CECC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9245807" y="5890367"/>
            <a:ext cx="306929" cy="28803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C9F53C6-5683-429B-AF14-B9F0E1120D8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9677" y="1844824"/>
            <a:ext cx="2752829" cy="19287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1BAACE9-AA2D-4DF9-9CBD-A293994A4A4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20" t="10870" r="8703" b="8171"/>
          <a:stretch/>
        </p:blipFill>
        <p:spPr>
          <a:xfrm>
            <a:off x="10537050" y="5890367"/>
            <a:ext cx="306929" cy="28803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F3B2F2B-B4AF-D724-ECC3-8BC5DC51373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8021</TotalTime>
  <Words>209</Words>
  <Application>Microsoft Office PowerPoint</Application>
  <PresentationFormat>Widescreen</PresentationFormat>
  <Paragraphs>48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636</cp:revision>
  <dcterms:created xsi:type="dcterms:W3CDTF">2010-04-30T18:19:48Z</dcterms:created>
  <dcterms:modified xsi:type="dcterms:W3CDTF">2022-12-31T12:49:55Z</dcterms:modified>
</cp:coreProperties>
</file>