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592" r:id="rId2"/>
    <p:sldId id="482" r:id="rId3"/>
    <p:sldId id="543" r:id="rId4"/>
    <p:sldId id="542" r:id="rId5"/>
    <p:sldId id="496" r:id="rId6"/>
    <p:sldId id="545" r:id="rId7"/>
    <p:sldId id="547" r:id="rId8"/>
    <p:sldId id="548" r:id="rId9"/>
    <p:sldId id="550" r:id="rId10"/>
    <p:sldId id="580" r:id="rId11"/>
    <p:sldId id="581" r:id="rId12"/>
    <p:sldId id="594" r:id="rId13"/>
    <p:sldId id="555" r:id="rId14"/>
    <p:sldId id="557" r:id="rId15"/>
    <p:sldId id="560" r:id="rId16"/>
    <p:sldId id="561" r:id="rId17"/>
    <p:sldId id="590" r:id="rId18"/>
    <p:sldId id="575" r:id="rId19"/>
    <p:sldId id="591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9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6.wav"/><Relationship Id="rId7" Type="http://schemas.microsoft.com/office/2007/relationships/hdphoto" Target="../media/hdphoto10.wdp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8.png"/><Relationship Id="rId5" Type="http://schemas.microsoft.com/office/2007/relationships/hdphoto" Target="../media/hdphoto6.wdp"/><Relationship Id="rId10" Type="http://schemas.microsoft.com/office/2007/relationships/hdphoto" Target="../media/hdphoto5.wdp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8.wav"/><Relationship Id="rId7" Type="http://schemas.openxmlformats.org/officeDocument/2006/relationships/image" Target="../media/image1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6.wdp"/><Relationship Id="rId10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6.wdp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microsoft.com/office/2007/relationships/hdphoto" Target="../media/hdphoto5.wdp"/><Relationship Id="rId5" Type="http://schemas.openxmlformats.org/officeDocument/2006/relationships/image" Target="../media/image10.png"/><Relationship Id="rId10" Type="http://schemas.openxmlformats.org/officeDocument/2006/relationships/image" Target="../media/image8.png"/><Relationship Id="rId4" Type="http://schemas.openxmlformats.org/officeDocument/2006/relationships/audio" Target="../media/audio2.wav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4.wav"/><Relationship Id="rId7" Type="http://schemas.openxmlformats.org/officeDocument/2006/relationships/image" Target="../media/image1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10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26ECCE-B0C9-495A-B698-71F1E88676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9456" y="1846356"/>
            <a:ext cx="9793088" cy="25304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35897E-6EF9-B8DA-A8B7-558B9C895D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548680"/>
            <a:ext cx="266429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38AF20-3D9B-4704-8157-3A961FBBDF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9" y="4221088"/>
            <a:ext cx="5616624" cy="20301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1DE96F-6120-63EB-C103-22C1C6FFF9E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67408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F6D308-7447-473D-DF1A-EEB2C2763277}"/>
              </a:ext>
            </a:extLst>
          </p:cNvPr>
          <p:cNvSpPr/>
          <p:nvPr/>
        </p:nvSpPr>
        <p:spPr>
          <a:xfrm>
            <a:off x="83941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B95A9F-50BD-4A05-9805-0F2585032C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749" y="1556792"/>
            <a:ext cx="9690787" cy="35106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F1164B-7B7C-153B-FD90-1A5CB072AE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548680"/>
            <a:ext cx="2664296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7E7CA2-C99B-47A7-98AC-55A3FB9CE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780" y="4885945"/>
            <a:ext cx="3744417" cy="13534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70326D-36BA-D5A2-3AAF-68CAE67D72F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839416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5992FCC-E534-9453-992E-5E90849DD64D}"/>
              </a:ext>
            </a:extLst>
          </p:cNvPr>
          <p:cNvSpPr/>
          <p:nvPr/>
        </p:nvSpPr>
        <p:spPr>
          <a:xfrm>
            <a:off x="911423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8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354" y="-1223459"/>
              <a:ext cx="3976746" cy="165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303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35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dấu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hiệu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cho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mùa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hè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đang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đến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68928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thích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biểu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diễn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Hè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về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vui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quá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thức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1162830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BIỂU DIỄN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7B6164-D35E-4C75-BE85-A0EF7956AB95}"/>
              </a:ext>
            </a:extLst>
          </p:cNvPr>
          <p:cNvSpPr txBox="1"/>
          <p:nvPr/>
        </p:nvSpPr>
        <p:spPr>
          <a:xfrm>
            <a:off x="661060" y="1905506"/>
            <a:ext cx="4322588" cy="2239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46200" indent="-1346200" algn="just" eaLnBrk="1" hangingPunct="1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24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 1: </a:t>
            </a:r>
            <a:r>
              <a:rPr lang="en-US" sz="2400" b="1" dirty="0" err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Hát</a:t>
            </a:r>
            <a:r>
              <a:rPr lang="en-US" sz="24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  <a:p>
            <a:pPr marL="1346200" indent="-1346200" algn="just" eaLnBrk="1" hangingPunct="1">
              <a:lnSpc>
                <a:spcPct val="150000"/>
              </a:lnSpc>
            </a:pPr>
            <a:r>
              <a:rPr lang="en-US" sz="2400" b="1" dirty="0" err="1"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2400" b="1" dirty="0">
                <a:latin typeface="Cambria" pitchFamily="18" charset="0"/>
                <a:cs typeface="Times New Roman" pitchFamily="18" charset="0"/>
              </a:rPr>
              <a:t> 2: </a:t>
            </a:r>
            <a:r>
              <a:rPr lang="en-US" sz="2400" b="1" dirty="0" err="1">
                <a:latin typeface="Cambria" pitchFamily="18" charset="0"/>
                <a:cs typeface="Times New Roman" pitchFamily="18" charset="0"/>
              </a:rPr>
              <a:t>Vận</a:t>
            </a:r>
            <a:r>
              <a:rPr lang="en-US" sz="24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Cambria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Cambria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Cambria" pitchFamily="18" charset="0"/>
                <a:cs typeface="Times New Roman" pitchFamily="18" charset="0"/>
              </a:rPr>
              <a:t>thể</a:t>
            </a:r>
            <a:r>
              <a:rPr lang="en-US" sz="2400" b="1" dirty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 marL="1346200" indent="-1346200" algn="just" eaLnBrk="1" hangingPunct="1">
              <a:lnSpc>
                <a:spcPct val="150000"/>
              </a:lnSpc>
            </a:pP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3: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Sử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dụng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cụ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gõ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đệm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nhịp</a:t>
            </a:r>
            <a:endParaRPr lang="en-US" sz="2400" b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3EFFE63-8221-4AF2-8E95-9C63718680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9984"/>
            <a:ext cx="4581922" cy="19968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A2B59C-390D-CC3E-5EE5-3FFB2004F0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19936" y="248709"/>
            <a:ext cx="573405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8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È VỀ VUI QU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E479CA-EA81-DAA2-7EF9-472CFB423A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5"/>
          <a:stretch/>
        </p:blipFill>
        <p:spPr>
          <a:xfrm>
            <a:off x="378262" y="219756"/>
            <a:ext cx="11318320" cy="27771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235169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1D492EB-292E-17FB-DAA4-B0BC669E6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924" y="4973104"/>
            <a:ext cx="5667092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Hoàng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Ngọc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Oanh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3BA637C1-9355-4FFE-CA7B-5E6525467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504" y="4079044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HÈ VỀ VUI QUÁ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D565EF-AD68-B632-5FAA-524E1D7505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4582107"/>
            <a:ext cx="3456384" cy="1491453"/>
          </a:xfrm>
          <a:prstGeom prst="rect">
            <a:avLst/>
          </a:prstGeom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F77F9DEF-5CEE-816E-0763-2A8170AE9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78" y="3334484"/>
            <a:ext cx="2560941" cy="12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  <a:endParaRPr lang="en-US" sz="36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DC6264-2E04-42C8-AD56-6FB1AB29A2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12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DC6264-2E04-42C8-AD56-6FB1AB29A2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126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968" y="4741493"/>
            <a:ext cx="5667092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Nhạc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và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lời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: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Hoàng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Ngọc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Oanh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548" y="3847433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HÈ VỀ VUI QUÁ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A9F56E-FCB2-4F54-807F-D0996BA1D3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95" y="4339737"/>
            <a:ext cx="4037315" cy="1742129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1FB23FE6-6244-1A9A-CE4A-509C50EB6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2" y="3102873"/>
            <a:ext cx="2560941" cy="12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916832"/>
            <a:ext cx="11809312" cy="44113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767408" y="3645024"/>
            <a:ext cx="99371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sĩ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Hoàng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Ngọc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Oanh</a:t>
            </a:r>
            <a:endParaRPr lang="vi-VN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4745124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GIẢ</a:t>
            </a:r>
            <a:endParaRPr lang="vi-VN" sz="3600" b="1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772817"/>
            <a:ext cx="11233248" cy="4429378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4227241" y="226536"/>
            <a:ext cx="3384376" cy="136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81F1D43D-6973-48E2-AF94-03818C1F1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241" y="694026"/>
            <a:ext cx="3312368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ĐỌC LỜI CA</a:t>
            </a: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C9AA5E96-8C71-4331-9A3D-5C47131E2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80" y="2032955"/>
            <a:ext cx="11161240" cy="398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Hè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đến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khi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phố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phường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đỏ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thắm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hoa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phượng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Hè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đến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khi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ve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rộn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ràng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hát</a:t>
            </a:r>
            <a:r>
              <a:rPr lang="en-US" sz="2800" dirty="0">
                <a:latin typeface="Cambria" pitchFamily="18" charset="0"/>
              </a:rPr>
              <a:t> ca.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Tạm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biệt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sách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bút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thân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yêu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tạm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biệt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trường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mến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thương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Chúng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em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chào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đón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hè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đã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về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Nào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bạn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hãy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trại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hè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đang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đón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chờ</a:t>
            </a:r>
            <a:r>
              <a:rPr lang="en-US" sz="2800" dirty="0">
                <a:latin typeface="Cambria" pitchFamily="18" charset="0"/>
              </a:rPr>
              <a:t>,  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cùng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hoà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mình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với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thiên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nhiên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và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cùng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nhau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làm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nhiều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việc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tốt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Nào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bạn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cất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ca </a:t>
            </a:r>
            <a:r>
              <a:rPr lang="en-US" sz="2800" dirty="0" err="1">
                <a:latin typeface="Cambria" pitchFamily="18" charset="0"/>
              </a:rPr>
              <a:t>cùng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ngân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nga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theo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đàn</a:t>
            </a:r>
            <a:r>
              <a:rPr lang="en-US" sz="2800" dirty="0">
                <a:latin typeface="Cambria" pitchFamily="18" charset="0"/>
              </a:rPr>
              <a:t>.</a:t>
            </a:r>
          </a:p>
          <a:p>
            <a:pPr algn="ctr" eaLnBrk="1" hangingPunct="1">
              <a:lnSpc>
                <a:spcPct val="114000"/>
              </a:lnSpc>
            </a:pPr>
            <a:r>
              <a:rPr lang="en-US" sz="2800" dirty="0" err="1">
                <a:latin typeface="Cambria" pitchFamily="18" charset="0"/>
              </a:rPr>
              <a:t>hoà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cùng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tiếng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ve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râm</a:t>
            </a:r>
            <a:r>
              <a:rPr lang="en-US" sz="2800" dirty="0">
                <a:latin typeface="Cambria" pitchFamily="18" charset="0"/>
              </a:rPr>
              <a:t> ran. </a:t>
            </a:r>
            <a:r>
              <a:rPr lang="en-US" sz="2800" dirty="0" err="1">
                <a:latin typeface="Cambria" pitchFamily="18" charset="0"/>
              </a:rPr>
              <a:t>Bạn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ơi</a:t>
            </a:r>
            <a:r>
              <a:rPr lang="en-US" sz="2800" dirty="0">
                <a:latin typeface="Cambria" pitchFamily="18" charset="0"/>
              </a:rPr>
              <a:t>! </a:t>
            </a:r>
            <a:r>
              <a:rPr lang="en-US" sz="2800" dirty="0" err="1">
                <a:latin typeface="Cambria" pitchFamily="18" charset="0"/>
              </a:rPr>
              <a:t>Hè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về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vui</a:t>
            </a:r>
            <a:r>
              <a:rPr lang="en-US" sz="2800" dirty="0">
                <a:latin typeface="Cambria" pitchFamily="18" charset="0"/>
              </a:rPr>
              <a:t> </a:t>
            </a:r>
            <a:r>
              <a:rPr lang="en-US" sz="2800" dirty="0" err="1">
                <a:latin typeface="Cambria" pitchFamily="18" charset="0"/>
              </a:rPr>
              <a:t>quá</a:t>
            </a:r>
            <a:endParaRPr lang="en-US" sz="28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384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935760" y="1015328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LUYỆN THANH</a:t>
            </a:r>
            <a:endParaRPr lang="vi-VN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4C85BF-CD1B-2C77-BF09-6DC3FC9929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5837" y="2060848"/>
            <a:ext cx="10220325" cy="25050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97F1F66-D175-A3B9-DC78-4A5589CBBA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548680"/>
            <a:ext cx="259228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03AA0F-C087-F147-A6C0-D28F5FD1BC6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1199456" y="5106948"/>
            <a:ext cx="3240360" cy="1751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B25A08-E3C0-8EAA-6F7E-AE52A7F75D47}"/>
              </a:ext>
            </a:extLst>
          </p:cNvPr>
          <p:cNvSpPr/>
          <p:nvPr/>
        </p:nvSpPr>
        <p:spPr>
          <a:xfrm>
            <a:off x="1271463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2196C1-C0E2-BE45-8F83-E2EE36438BD2}"/>
              </a:ext>
            </a:extLst>
          </p:cNvPr>
          <p:cNvSpPr/>
          <p:nvPr/>
        </p:nvSpPr>
        <p:spPr>
          <a:xfrm>
            <a:off x="8306982" y="3444586"/>
            <a:ext cx="28991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0F866E-47CA-4F7C-A83D-23B430A8C9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61048"/>
            <a:ext cx="5614633" cy="239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A6BF3F-F868-BA93-711C-858B487E09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7775" y="1507644"/>
            <a:ext cx="9696450" cy="46767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9B63780-5B1D-882E-C4F5-BE74089BE9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98372" y="54868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1+2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61C441-CB7B-421C-8DB1-0E1ED9E04A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8884" y="416816"/>
            <a:ext cx="2751257" cy="19176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E416F8-2738-F6C2-0030-DA70A42D9ABD}"/>
              </a:ext>
            </a:extLst>
          </p:cNvPr>
          <p:cNvSpPr/>
          <p:nvPr/>
        </p:nvSpPr>
        <p:spPr>
          <a:xfrm>
            <a:off x="4698372" y="5085184"/>
            <a:ext cx="63661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CC912D-4246-485F-B237-5D942244F71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7968208" y="5106948"/>
            <a:ext cx="3240360" cy="17510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A21FD05-3F3A-985B-A235-4BE10FF9F5FE}"/>
              </a:ext>
            </a:extLst>
          </p:cNvPr>
          <p:cNvSpPr/>
          <p:nvPr/>
        </p:nvSpPr>
        <p:spPr>
          <a:xfrm>
            <a:off x="804021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8752</TotalTime>
  <Words>309</Words>
  <Application>Microsoft Office PowerPoint</Application>
  <PresentationFormat>Widescreen</PresentationFormat>
  <Paragraphs>49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661</cp:revision>
  <dcterms:created xsi:type="dcterms:W3CDTF">2010-04-30T18:19:48Z</dcterms:created>
  <dcterms:modified xsi:type="dcterms:W3CDTF">2024-04-05T07:15:01Z</dcterms:modified>
</cp:coreProperties>
</file>