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482" r:id="rId2"/>
    <p:sldId id="543" r:id="rId3"/>
    <p:sldId id="563" r:id="rId4"/>
    <p:sldId id="575" r:id="rId5"/>
    <p:sldId id="496" r:id="rId6"/>
    <p:sldId id="576" r:id="rId7"/>
    <p:sldId id="577" r:id="rId8"/>
    <p:sldId id="546" r:id="rId9"/>
    <p:sldId id="578" r:id="rId10"/>
    <p:sldId id="545" r:id="rId11"/>
    <p:sldId id="579" r:id="rId12"/>
    <p:sldId id="547" r:id="rId13"/>
    <p:sldId id="580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0" autoAdjust="0"/>
    <p:restoredTop sz="94660"/>
  </p:normalViewPr>
  <p:slideViewPr>
    <p:cSldViewPr>
      <p:cViewPr varScale="1">
        <p:scale>
          <a:sx n="56" d="100"/>
          <a:sy n="56" d="100"/>
        </p:scale>
        <p:origin x="308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5.wdp"/><Relationship Id="rId7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5.wdp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672064" y="6091198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667832" y="692696"/>
            <a:ext cx="4279477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224" y="1916832"/>
            <a:ext cx="3504692" cy="35046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525544"/>
            <a:ext cx="11233248" cy="36766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D20ABD-65E0-D733-BB35-49AFE768A6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71" t="17451" r="30944" b="70183"/>
          <a:stretch/>
        </p:blipFill>
        <p:spPr>
          <a:xfrm>
            <a:off x="789536" y="3017628"/>
            <a:ext cx="5749364" cy="25202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1BC16F0-C803-3145-CAE1-42173F4A36D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86" t="12600" r="26707" b="83200"/>
          <a:stretch/>
        </p:blipFill>
        <p:spPr>
          <a:xfrm>
            <a:off x="1329668" y="724300"/>
            <a:ext cx="9532664" cy="1191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432C08-994C-F22C-9A48-A91F9D9B9FA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42" t="29849" r="34038" b="55250"/>
          <a:stretch/>
        </p:blipFill>
        <p:spPr>
          <a:xfrm>
            <a:off x="6672064" y="2903754"/>
            <a:ext cx="4689508" cy="264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206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9118" y="-1412360"/>
              <a:ext cx="4208894" cy="185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NHẠC CỤ SỬ DỤNG</a:t>
              </a:r>
              <a:br>
                <a:rPr lang="en-US" sz="4000" b="1" dirty="0">
                  <a:latin typeface="Cambria" pitchFamily="18" charset="0"/>
                  <a:cs typeface="Times New Roman" pitchFamily="18" charset="0"/>
                </a:rPr>
              </a:br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TRONG GIỜ HỌC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ÂM NHẠC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5154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FF9A54-5954-F157-B940-BED94BE50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340768"/>
            <a:ext cx="11233248" cy="48614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AD90EB-DDB8-4E06-2FCC-3CE93FA9DB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59" t="57749" r="70032" b="29126"/>
          <a:stretch/>
        </p:blipFill>
        <p:spPr>
          <a:xfrm>
            <a:off x="2295017" y="1703165"/>
            <a:ext cx="1728192" cy="20683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E71098C-9E4E-F1F7-A00E-5DF7397A1EA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1" t="51449" r="16447" b="44351"/>
          <a:stretch/>
        </p:blipFill>
        <p:spPr>
          <a:xfrm>
            <a:off x="407368" y="295766"/>
            <a:ext cx="10801200" cy="8640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BD5AEE0-AA12-BBBF-4702-BE999F5BF3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59" t="73668" r="67230" b="10751"/>
          <a:stretch/>
        </p:blipFill>
        <p:spPr>
          <a:xfrm>
            <a:off x="930451" y="3634104"/>
            <a:ext cx="1841134" cy="22113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5B393ED-DD2B-B4FB-F4FE-25CD0D78342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75" t="57749" r="43239" b="29126"/>
          <a:stretch/>
        </p:blipFill>
        <p:spPr>
          <a:xfrm>
            <a:off x="5608975" y="1703165"/>
            <a:ext cx="1872208" cy="20683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D4A0FFB-7813-4246-49B3-A5F3EE8CD5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617" t="57749" r="16447" b="29126"/>
          <a:stretch/>
        </p:blipFill>
        <p:spPr>
          <a:xfrm>
            <a:off x="9399562" y="1940616"/>
            <a:ext cx="2024608" cy="20683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8F3A4E3-A021-F280-000F-07E4CA61C2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575" t="73668" r="43600" b="10751"/>
          <a:stretch/>
        </p:blipFill>
        <p:spPr>
          <a:xfrm>
            <a:off x="4137377" y="3544608"/>
            <a:ext cx="1701473" cy="233862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FF815E1-274F-3EB8-1FCD-276D4AA86A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6" t="73668" r="16447" b="10751"/>
          <a:stretch/>
        </p:blipFill>
        <p:spPr>
          <a:xfrm>
            <a:off x="7896200" y="3671907"/>
            <a:ext cx="1701473" cy="221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5355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672064" y="6091198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667832" y="692696"/>
            <a:ext cx="4279477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224" y="1916832"/>
            <a:ext cx="3504692" cy="350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49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2574" y="-1550024"/>
              <a:ext cx="2981981" cy="203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6600" b="1" dirty="0">
                  <a:latin typeface="Cambria" pitchFamily="18" charset="0"/>
                  <a:cs typeface="Times New Roman" pitchFamily="18" charset="0"/>
                </a:rPr>
                <a:t>NHÓM</a:t>
              </a:r>
            </a:p>
            <a:p>
              <a:pPr algn="ctr" eaLnBrk="1" hangingPunct="1"/>
              <a:r>
                <a:rPr lang="en-US" sz="6600" b="1" dirty="0">
                  <a:latin typeface="Cambria" pitchFamily="18" charset="0"/>
                  <a:cs typeface="Times New Roman" pitchFamily="18" charset="0"/>
                </a:rPr>
                <a:t>TÁC GIẢ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2348880"/>
            <a:ext cx="10801200" cy="39792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851951-F0AE-63CC-DCD7-22499458DC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244" t="6846" r="14851" b="86504"/>
          <a:stretch/>
        </p:blipFill>
        <p:spPr>
          <a:xfrm>
            <a:off x="1235458" y="4303071"/>
            <a:ext cx="9721083" cy="13681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211438-68B1-827D-EE42-F6E2B25913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693526" y="0"/>
            <a:ext cx="4625986" cy="23488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749213C-4BA2-4258-3969-A4D28DF72F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765" y="1017098"/>
            <a:ext cx="5075507" cy="7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40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NHÓM TÁC GIẢ</a:t>
            </a: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07071" y="-1195701"/>
              <a:ext cx="4092574" cy="115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7200" b="1" dirty="0">
                  <a:latin typeface="Cambria" pitchFamily="18" charset="0"/>
                  <a:cs typeface="Times New Roman" pitchFamily="18" charset="0"/>
                </a:rPr>
                <a:t>CẤU TRÚC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485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1AB9E0-32AB-7357-EE0C-4FE8A94E73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353" b="52751"/>
          <a:stretch/>
        </p:blipFill>
        <p:spPr>
          <a:xfrm>
            <a:off x="407368" y="284195"/>
            <a:ext cx="3096344" cy="32403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27C7244-981C-5929-852A-984B3154A7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200" r="50703"/>
          <a:stretch/>
        </p:blipFill>
        <p:spPr>
          <a:xfrm>
            <a:off x="2730599" y="2514863"/>
            <a:ext cx="3074469" cy="368964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6CC5762-4704-B9AE-8FD8-3B0FB9A2A0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780" b="51248"/>
          <a:stretch/>
        </p:blipFill>
        <p:spPr>
          <a:xfrm>
            <a:off x="5906667" y="232666"/>
            <a:ext cx="3194403" cy="33434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832D8FB-5A78-6406-52DF-BB793C72F2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942" t="48860" b="4772"/>
          <a:stretch/>
        </p:blipFill>
        <p:spPr>
          <a:xfrm>
            <a:off x="8503648" y="3024548"/>
            <a:ext cx="3184348" cy="317996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3A47226-A551-8444-E84E-8E79F12869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273" y="5140068"/>
            <a:ext cx="2443177" cy="72390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B2E6C82-83EC-82C5-E8E1-83310C7B28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245" y="687621"/>
            <a:ext cx="2589149" cy="74174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D99F2E0-82B9-A9C5-5825-6B543443F9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085" y="1588248"/>
            <a:ext cx="2363858" cy="68193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CDF31A6-A3F4-322A-1ED9-D530B3FC13E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23" y="3802922"/>
            <a:ext cx="2190004" cy="63109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F2A38D0-0305-762E-E89B-2EE79C443F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23" y="4771961"/>
            <a:ext cx="2190004" cy="63924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130F860-10FD-7CED-CA1C-DC6C6693E40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881" y="726782"/>
            <a:ext cx="2714751" cy="7744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7F9C081-A6A1-A4DF-DE5E-0FC4B27B7E7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881" y="1767425"/>
            <a:ext cx="2734968" cy="80475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F58BE08-ED72-3F39-63FD-DCB2D0B0D73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273" y="4118470"/>
            <a:ext cx="2460210" cy="7239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FDDC24-CDB1-0DE9-730F-980BB66415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469421" y="0"/>
            <a:ext cx="4896544" cy="26441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4270147" y="1196752"/>
            <a:ext cx="32950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itchFamily="18" charset="0"/>
              </a:rPr>
              <a:t>THÔNG ĐIỆP</a:t>
            </a:r>
            <a:endParaRPr lang="vi-VN" sz="40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E09F3ED-C27A-7029-08E7-1F8DDFB866B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02" t="86099" r="21566" b="6551"/>
          <a:stretch/>
        </p:blipFill>
        <p:spPr>
          <a:xfrm>
            <a:off x="1124297" y="3848763"/>
            <a:ext cx="9586791" cy="169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05572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87498" y="-1195701"/>
              <a:ext cx="4131722" cy="115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7200" b="1" dirty="0">
                  <a:latin typeface="Cambria" pitchFamily="18" charset="0"/>
                  <a:cs typeface="Times New Roman" pitchFamily="18" charset="0"/>
                </a:rPr>
                <a:t>NỘI DUNG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7465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2A69AC5-41D2-BE1D-9040-417290E278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91" t="38115" r="75639" b="46157"/>
          <a:stretch/>
        </p:blipFill>
        <p:spPr>
          <a:xfrm>
            <a:off x="389219" y="969235"/>
            <a:ext cx="2250397" cy="31798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4EB849-E414-6FA5-1953-17BEADF6D9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61" t="38115" r="59643" b="46157"/>
          <a:stretch/>
        </p:blipFill>
        <p:spPr>
          <a:xfrm>
            <a:off x="2652600" y="2836857"/>
            <a:ext cx="2339243" cy="32963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6C3511-78B0-D5FF-A708-3F78678CFD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993" t="38115" r="44113" b="46157"/>
          <a:stretch/>
        </p:blipFill>
        <p:spPr>
          <a:xfrm>
            <a:off x="4891320" y="1721954"/>
            <a:ext cx="2153643" cy="31472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71F90F4-3AD9-8750-219B-59F3835917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201" t="38115" r="27918" b="46157"/>
          <a:stretch/>
        </p:blipFill>
        <p:spPr>
          <a:xfrm>
            <a:off x="7029158" y="2879516"/>
            <a:ext cx="2226507" cy="32536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BF397A-6101-EBC6-C36A-58EED5E69C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38115" r="8743" b="46157"/>
          <a:stretch/>
        </p:blipFill>
        <p:spPr>
          <a:xfrm>
            <a:off x="9255665" y="908184"/>
            <a:ext cx="2505611" cy="3179845"/>
          </a:xfrm>
          <a:prstGeom prst="rect">
            <a:avLst/>
          </a:prstGeom>
        </p:spPr>
      </p:pic>
      <p:sp>
        <p:nvSpPr>
          <p:cNvPr id="18" name="Rectangle 8">
            <a:extLst>
              <a:ext uri="{FF2B5EF4-FFF2-40B4-BE49-F238E27FC236}">
                <a16:creationId xmlns:a16="http://schemas.microsoft.com/office/drawing/2014/main" id="{57EF5BA1-3107-8DE3-209A-DCBF8F558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948" y="386509"/>
            <a:ext cx="6046385" cy="92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5400" b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5 MẠCH NỘI DUNG</a:t>
            </a:r>
          </a:p>
        </p:txBody>
      </p:sp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5648" y="-1343529"/>
              <a:ext cx="4322144" cy="168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KÍ HIỆU DÙNG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TRONG SÁCH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26269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7803</TotalTime>
  <Words>41</Words>
  <Application>Microsoft Office PowerPoint</Application>
  <PresentationFormat>Widescreen</PresentationFormat>
  <Paragraphs>15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616</cp:revision>
  <dcterms:created xsi:type="dcterms:W3CDTF">2010-04-30T18:19:48Z</dcterms:created>
  <dcterms:modified xsi:type="dcterms:W3CDTF">2022-08-03T09:15:10Z</dcterms:modified>
</cp:coreProperties>
</file>