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22/8/2022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4328319" y="3117226"/>
            <a:ext cx="543201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403 </a:t>
            </a: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6600" b="1" smtClean="0">
                <a:latin typeface="Times New Roman" pitchFamily="18" charset="0"/>
                <a:cs typeface="Times New Roman" pitchFamily="18" charset="0"/>
              </a:rPr>
              <a:t>3 = 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34903" y="3117226"/>
            <a:ext cx="5204016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134 (dư 1)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18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2022-08-22T13:54:36Z</dcterms:modified>
</cp:coreProperties>
</file>