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4633119" y="2819400"/>
            <a:ext cx="4318000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840 </a:t>
            </a:r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8 = </a:t>
            </a:r>
            <a:endParaRPr lang="en-US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11319" y="2819400"/>
            <a:ext cx="1803400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105</a:t>
            </a:r>
            <a:endParaRPr lang="en-US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14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154</cp:revision>
  <dcterms:created xsi:type="dcterms:W3CDTF">2022-07-10T01:37:20Z</dcterms:created>
  <dcterms:modified xsi:type="dcterms:W3CDTF">2022-08-22T13:59:49Z</dcterms:modified>
</cp:coreProperties>
</file>