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4814528" y="2438400"/>
            <a:ext cx="5762191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810 : 9 = 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04647" y="2438400"/>
            <a:ext cx="195580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2022-08-22T14:00:05Z</dcterms:modified>
</cp:coreProperties>
</file>