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4887119" y="2573622"/>
            <a:ext cx="469900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515 </a:t>
            </a:r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: 5 = </a:t>
            </a:r>
            <a:endParaRPr lang="en-US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38319" y="2600404"/>
            <a:ext cx="1575386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103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2022-08-22T13:59:12Z</dcterms:modified>
</cp:coreProperties>
</file>